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3.xml" ContentType="application/inkml+xml"/>
  <Override PartName="/ppt/notesSlides/notesSlide17.xml" ContentType="application/vnd.openxmlformats-officedocument.presentationml.notesSlide+xml"/>
  <Override PartName="/ppt/ink/ink1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9.xml" ContentType="application/inkml+xml"/>
  <Override PartName="/ppt/notesSlides/notesSlide26.xml" ContentType="application/vnd.openxmlformats-officedocument.presentationml.notesSlide+xml"/>
  <Override PartName="/ppt/ink/ink20.xml" ContentType="application/inkml+xml"/>
  <Override PartName="/ppt/notesSlides/notesSlide27.xml" ContentType="application/vnd.openxmlformats-officedocument.presentationml.notesSlide+xml"/>
  <Override PartName="/ppt/ink/ink2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2.xml" ContentType="application/inkml+xml"/>
  <Override PartName="/ppt/notesSlides/notesSlide31.xml" ContentType="application/vnd.openxmlformats-officedocument.presentationml.notesSlide+xml"/>
  <Override PartName="/ppt/ink/ink2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4.xml" ContentType="application/inkml+xml"/>
  <Override PartName="/ppt/notesSlides/notesSlide34.xml" ContentType="application/vnd.openxmlformats-officedocument.presentationml.notesSlide+xml"/>
  <Override PartName="/ppt/ink/ink25.xml" ContentType="application/inkml+xml"/>
  <Override PartName="/ppt/notesSlides/notesSlide3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36.xml" ContentType="application/vnd.openxmlformats-officedocument.presentationml.notesSlide+xml"/>
  <Override PartName="/ppt/ink/ink53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54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5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56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57.xml" ContentType="application/inkml+xml"/>
  <Override PartName="/ppt/notesSlides/notesSlide50.xml" ContentType="application/vnd.openxmlformats-officedocument.presentationml.notesSlide+xml"/>
  <Override PartName="/ppt/ink/ink58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59.xml" ContentType="application/inkml+xml"/>
  <Override PartName="/ppt/notesSlides/notesSlide69.xml" ContentType="application/vnd.openxmlformats-officedocument.presentationml.notesSlide+xml"/>
  <Override PartName="/ppt/ink/ink60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61.xml" ContentType="application/inkml+xml"/>
  <Override PartName="/ppt/notesSlides/notesSlide72.xml" ContentType="application/vnd.openxmlformats-officedocument.presentationml.notesSlide+xml"/>
  <Override PartName="/ppt/ink/ink62.xml" ContentType="application/inkml+xml"/>
  <Override PartName="/ppt/notesSlides/notesSlide73.xml" ContentType="application/vnd.openxmlformats-officedocument.presentationml.notesSlide+xml"/>
  <Override PartName="/ppt/ink/ink63.xml" ContentType="application/inkml+xml"/>
  <Override PartName="/ppt/notesSlides/notesSlide74.xml" ContentType="application/vnd.openxmlformats-officedocument.presentationml.notesSlide+xml"/>
  <Override PartName="/ppt/ink/ink64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87"/>
  </p:notesMasterIdLst>
  <p:handoutMasterIdLst>
    <p:handoutMasterId r:id="rId88"/>
  </p:handoutMasterIdLst>
  <p:sldIdLst>
    <p:sldId id="256" r:id="rId3"/>
    <p:sldId id="261" r:id="rId4"/>
    <p:sldId id="259" r:id="rId5"/>
    <p:sldId id="358" r:id="rId6"/>
    <p:sldId id="423" r:id="rId7"/>
    <p:sldId id="424" r:id="rId8"/>
    <p:sldId id="309" r:id="rId9"/>
    <p:sldId id="356" r:id="rId10"/>
    <p:sldId id="353" r:id="rId11"/>
    <p:sldId id="359" r:id="rId12"/>
    <p:sldId id="436" r:id="rId13"/>
    <p:sldId id="438" r:id="rId14"/>
    <p:sldId id="439" r:id="rId15"/>
    <p:sldId id="440" r:id="rId16"/>
    <p:sldId id="361" r:id="rId17"/>
    <p:sldId id="442" r:id="rId18"/>
    <p:sldId id="425" r:id="rId19"/>
    <p:sldId id="443" r:id="rId20"/>
    <p:sldId id="357" r:id="rId21"/>
    <p:sldId id="445" r:id="rId22"/>
    <p:sldId id="446" r:id="rId23"/>
    <p:sldId id="365" r:id="rId24"/>
    <p:sldId id="447" r:id="rId25"/>
    <p:sldId id="448" r:id="rId26"/>
    <p:sldId id="366" r:id="rId27"/>
    <p:sldId id="430" r:id="rId28"/>
    <p:sldId id="429" r:id="rId29"/>
    <p:sldId id="457" r:id="rId30"/>
    <p:sldId id="449" r:id="rId31"/>
    <p:sldId id="450" r:id="rId32"/>
    <p:sldId id="369" r:id="rId33"/>
    <p:sldId id="471" r:id="rId34"/>
    <p:sldId id="434" r:id="rId35"/>
    <p:sldId id="433" r:id="rId36"/>
    <p:sldId id="372" r:id="rId37"/>
    <p:sldId id="435" r:id="rId38"/>
    <p:sldId id="354" r:id="rId39"/>
    <p:sldId id="456" r:id="rId40"/>
    <p:sldId id="381" r:id="rId41"/>
    <p:sldId id="398" r:id="rId42"/>
    <p:sldId id="459" r:id="rId43"/>
    <p:sldId id="460" r:id="rId44"/>
    <p:sldId id="386" r:id="rId45"/>
    <p:sldId id="385" r:id="rId46"/>
    <p:sldId id="453" r:id="rId47"/>
    <p:sldId id="452" r:id="rId48"/>
    <p:sldId id="407" r:id="rId49"/>
    <p:sldId id="403" r:id="rId50"/>
    <p:sldId id="401" r:id="rId51"/>
    <p:sldId id="402" r:id="rId52"/>
    <p:sldId id="470" r:id="rId53"/>
    <p:sldId id="454" r:id="rId54"/>
    <p:sldId id="409" r:id="rId55"/>
    <p:sldId id="413" r:id="rId56"/>
    <p:sldId id="410" r:id="rId57"/>
    <p:sldId id="411" r:id="rId58"/>
    <p:sldId id="412" r:id="rId59"/>
    <p:sldId id="455" r:id="rId60"/>
    <p:sldId id="388" r:id="rId61"/>
    <p:sldId id="414" r:id="rId62"/>
    <p:sldId id="422" r:id="rId63"/>
    <p:sldId id="461" r:id="rId64"/>
    <p:sldId id="418" r:id="rId65"/>
    <p:sldId id="419" r:id="rId66"/>
    <p:sldId id="355" r:id="rId67"/>
    <p:sldId id="360" r:id="rId68"/>
    <p:sldId id="390" r:id="rId69"/>
    <p:sldId id="391" r:id="rId70"/>
    <p:sldId id="279" r:id="rId71"/>
    <p:sldId id="258" r:id="rId72"/>
    <p:sldId id="426" r:id="rId73"/>
    <p:sldId id="393" r:id="rId74"/>
    <p:sldId id="427" r:id="rId75"/>
    <p:sldId id="428" r:id="rId76"/>
    <p:sldId id="431" r:id="rId77"/>
    <p:sldId id="462" r:id="rId78"/>
    <p:sldId id="468" r:id="rId79"/>
    <p:sldId id="463" r:id="rId80"/>
    <p:sldId id="464" r:id="rId81"/>
    <p:sldId id="465" r:id="rId82"/>
    <p:sldId id="466" r:id="rId83"/>
    <p:sldId id="467" r:id="rId84"/>
    <p:sldId id="469" r:id="rId85"/>
    <p:sldId id="392" r:id="rId8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ambria Math" panose="02040503050406030204" pitchFamily="18" charset="0"/>
      <p:regular r:id="rId95"/>
    </p:embeddedFont>
    <p:embeddedFont>
      <p:font typeface="Sniglet" panose="020B0604020202020204" charset="0"/>
      <p:regular r:id="rId96"/>
    </p:embeddedFont>
    <p:embeddedFont>
      <p:font typeface="Walter Turncoat" panose="020B0604020202020204" charset="0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CFCA2B23-0BE5-405C-B5B4-2BD748BCB619}">
          <p14:sldIdLst>
            <p14:sldId id="256"/>
            <p14:sldId id="261"/>
            <p14:sldId id="259"/>
            <p14:sldId id="358"/>
            <p14:sldId id="423"/>
            <p14:sldId id="424"/>
            <p14:sldId id="309"/>
            <p14:sldId id="356"/>
            <p14:sldId id="353"/>
            <p14:sldId id="359"/>
            <p14:sldId id="436"/>
            <p14:sldId id="438"/>
            <p14:sldId id="439"/>
            <p14:sldId id="440"/>
            <p14:sldId id="361"/>
            <p14:sldId id="442"/>
            <p14:sldId id="425"/>
            <p14:sldId id="443"/>
            <p14:sldId id="357"/>
            <p14:sldId id="445"/>
            <p14:sldId id="446"/>
            <p14:sldId id="365"/>
            <p14:sldId id="447"/>
            <p14:sldId id="448"/>
            <p14:sldId id="366"/>
            <p14:sldId id="430"/>
            <p14:sldId id="429"/>
            <p14:sldId id="457"/>
            <p14:sldId id="449"/>
            <p14:sldId id="450"/>
            <p14:sldId id="369"/>
            <p14:sldId id="471"/>
            <p14:sldId id="434"/>
            <p14:sldId id="433"/>
            <p14:sldId id="372"/>
            <p14:sldId id="435"/>
            <p14:sldId id="354"/>
            <p14:sldId id="456"/>
            <p14:sldId id="381"/>
            <p14:sldId id="398"/>
            <p14:sldId id="459"/>
            <p14:sldId id="460"/>
            <p14:sldId id="386"/>
            <p14:sldId id="385"/>
            <p14:sldId id="453"/>
            <p14:sldId id="452"/>
            <p14:sldId id="407"/>
            <p14:sldId id="403"/>
            <p14:sldId id="401"/>
            <p14:sldId id="402"/>
            <p14:sldId id="470"/>
            <p14:sldId id="454"/>
            <p14:sldId id="409"/>
            <p14:sldId id="413"/>
            <p14:sldId id="410"/>
            <p14:sldId id="411"/>
            <p14:sldId id="412"/>
            <p14:sldId id="455"/>
            <p14:sldId id="388"/>
            <p14:sldId id="414"/>
            <p14:sldId id="422"/>
            <p14:sldId id="461"/>
            <p14:sldId id="418"/>
            <p14:sldId id="419"/>
            <p14:sldId id="355"/>
            <p14:sldId id="360"/>
            <p14:sldId id="390"/>
            <p14:sldId id="391"/>
            <p14:sldId id="279"/>
          </p14:sldIdLst>
        </p14:section>
        <p14:section name="Sezione senza titolo" id="{E8F93918-33C4-4705-A757-112B06B5C8EC}">
          <p14:sldIdLst>
            <p14:sldId id="258"/>
            <p14:sldId id="426"/>
            <p14:sldId id="393"/>
            <p14:sldId id="427"/>
            <p14:sldId id="428"/>
            <p14:sldId id="431"/>
            <p14:sldId id="462"/>
            <p14:sldId id="468"/>
            <p14:sldId id="463"/>
            <p14:sldId id="464"/>
            <p14:sldId id="465"/>
            <p14:sldId id="466"/>
            <p14:sldId id="467"/>
            <p14:sldId id="469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C5E75-CF82-4A7B-9EAF-F727AAA05E37}">
  <a:tblStyle styleId="{3CAC5E75-CF82-4A7B-9EAF-F727AAA05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2588" autoAdjust="0"/>
  </p:normalViewPr>
  <p:slideViewPr>
    <p:cSldViewPr snapToGrid="0">
      <p:cViewPr varScale="1">
        <p:scale>
          <a:sx n="113" d="100"/>
          <a:sy n="113" d="100"/>
        </p:scale>
        <p:origin x="54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5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4602-F31F-41A7-87B3-E37F9C9DC4C2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89B00-B71A-4949-8AE3-A5753B61AC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513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09:50:58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9034 11245 358 0,'0'0'0'16,"-15"-38"16"-16,1 7 0 15,-7 4 17-15,-11 8 0 16,-5 8-8-16,-6 6 1 15,-5 5-12-15,3 6 0 16,2 7-4-16,4 1 0 16,7-1-3-16,0-1 1 15,1 6-3-15,3 4 1 16,4 3-2-16,6 8 1 16,0 6-2-16,7 2 1 15,3-2-2-15,8-5 1 16,10-4-1-16,12-10 0 15,11-10-1-15,13-7 1 16,8-7 0-16,5-1 0 16,1 1-1-16,4 3 1 15,0 3-1-15,-4 8 1 0,-1 8-1 16,-11 10 1-16,-10 10-1 16,-9 6 0-16,-8 3 0 15,-13 4 1-15,-13 5-1 16,-13 0 0-16,-5-6 0 15,-11 0 1-15,-16-2 0 16,-9-5 0-16,-12-6 1 16,-12-8 0-16,-10-9 1 15,-5-9 0-15,-4-13 2 16,12-4 0-16,18-3 1 0,11-1 0 16,14 2 0-16,17 3 0 15,14 1-3-15,6-8 1 16,10 12-530-16</inkml:trace>
  <inkml:trace contextRef="#ctx0" brushRef="#br0" timeOffset="1166.56">9226 10903 394 0,'0'0'0'16,"-21"-17"27"-16,2 3 0 16,-2-3-5-16,-3-2 0 15,0 0-9-15,-8 1 0 16,-13 4-8-16,-5 2 1 0,-9 2-2 16,-5-1 0-16,-3 0 1 15,1 0 0-15,3 2 1 16,4 4 0-16,4 2 0 15,1 6 1-15,-4 8-2 16,-7 9 1-16,-10 11-1 16,-5 8 1-16,-2 7-2 15,3 6 1-15,7 4-2 16,5 4 0-16,9 0-1 16,4 3 1-16,4 5-1 0,10 3 0 15,8 5 0-15,0 6 0 16,0 8 0-16,1 2 0 15,10-6 0-15,4-5 0 16,12-2-1-16,5-7 1 16,10-3-1-16,7-7 1 15,4-3-1-15,10-2 1 16,7 2-1-16,5-1 0 16,2 0 0-16,0-9 0 15,3-4 0-15,7-4 0 16,10-8 0-16,6-9 0 15,4-9 0-15,4-7 1 16,7-8-1-16,2-5 1 16,-1-5 0-16,1-6 1 15,-3-3-1-15,0-3 1 16,0-6 0-16,-2-5 0 0,-5-5 0 16,1-4 1-16,0-5-1 15,-7-8 1-15,-6-7 0 16,-4-8 0-16,-12-7 0 15,-6-8 0-15,-10-5-1 16,-7-4 0-16,-11 1 0 16,-6 0 0-16,-10-3 0 15,-8 6 0-15,-10 2-1 16,-6 6 1-16,-12 3-1 0,-4 2 0 16,-6 5 0-16,-2-1 0 15,-3-2-1-15,0 5 1 16,1 7-2-16,-3 9 1 15,-8 11-1-15,-17 14 0 16,78 29-551-16</inkml:trace>
  <inkml:trace contextRef="#ctx0" brushRef="#br0" timeOffset="2601.76">16140 11108 347 0,'0'0'0'16,"-5"-13"19"-16,2 4 0 15,2 4 25-15,1 5 0 16,0 0-16-16,-5-5 0 16,5 5-15-16,-5-3 1 15,5 3-5-15,0 0 1 16,0 7-4-16,6 17 1 15,10 21-3-15,7 15 1 16,4 9-1-16,4 9 0 16,2 14-1-16,1-6 0 15,2-13-1-15,1-12 1 16,-2-16-1-16,-4-20 1 16,-5-16 0-16,-4-19 0 15,-1-16 1-15,-8-16 0 0,-4-20 2 16,-4-7 1-16,-3-6 1 15,4-1 0-15,7 2 1 16,3 4 1-16,3 4-2 16,1 8 0-16,-1 9-3 15,-3 5 1-15,-4 11-4 16,-6 11 0-16,-6 8-1 16,-6 3 0-16,6 11-538 15</inkml:trace>
  <inkml:trace contextRef="#ctx0" brushRef="#br0" timeOffset="3318.85">16576 10704 375 0,'0'0'0'15,"-32"-18"4"-15,2 4 0 16,-1 3 3-16,-4 5 1 16,-7 3 6-16,-4 8 1 15,-9 9-5-15,-6 5 1 16,-7 10 0-16,-2 7 0 15,2 5-1-15,2 0 0 0,2 3-2 16,3 2 1-16,4 5-2 16,5 1 1-16,4 1-1 15,6 5 0-15,0 5 0 16,12 7 0-16,11 7 0 16,9 6 0-16,9 5-2 15,12 4 1-15,11-1-1 16,8-2 1-16,9 0-2 0,1-3 1 15,5 0-1-15,5-3 0 16,4-10-1-16,7-4 1 16,6-6-2-16,8-7 1 15,6-7-1-15,5-8 0 16,4-11 0-16,3-12 0 16,0-14 0-16,-3-16 0 15,-1-15 0-15,4-17 0 16,3-8 1-16,-6-8 0 15,-8-11 1-15,-5-7 0 16,-2-6 0-16,-9-2 1 16,-13 1-1-16,-13-2 1 15,-13-7-1-15,-13-5 1 16,-14-8-1-16,-5-9 1 16,-3-9-1-16,-2 6 0 15,-1 9-1-15,-7 11 0 16,-6 10-1-16,-10 12 1 0,-15 9-1 15,-13 6 0-15,-18 5-1 16,-15 5 1-16,-18 4-2 16,-9 9 1-16,-5 11-1 15,-7 11 0-15,134 17-531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09:52:23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 7614 417 0,'0'0'0'0,"0"0"20"0,0 0 1 0,0 0 9 15,-19 18 1-15,5-4-14 16,2 0 1-16,3-4-11 16,4-4 1-16,5-6-4 15,-5 3 1-15,5-3-2 16,-7-8 0-16,2 5-1 15,-2 0 0-15,-1 6-1 16,-8 4 1-16,-5 14-1 0,-3 0 0 16,2 3 0-16,9-5 0 15,8-9-1-15,5-10 1 16,16-2-1-16,3-10 1 16,15-5-1-16,-2-1 1 15,-3 6-1-15,-5 5 1 16,-8 6-1-16,-3 3 1 15,-2 4-1-15,4 6 1 16,9 2 0-16,6 0 0 16,7-5 0-16,8-4 1 15,12-5-1-15,4 0 1 16,6 0 0-16,-2-3 1 16,1 6-1-16,-1-1 0 15,1 5 0-15,-2-2 0 16,5-3-1-16,0 1 1 15,4 2-1-15,4 1 1 16,-3-1-1-16,1 2 0 0,4 0 0 16,-7 2 0-16,-6-4 0 15,-13 4 0-15,-13-1 0 16,-16 1 0-16,-10-6 0 16,-6 2 0-16,-8 0 0 15,0-5 0-15,-5 6-1 16,-5-9 1-16,-7 0-1 15,-4-4 1-15,-10-2-1 16,-5 1 1-16,-1 6-1 16,-6 4 0-16,-7 6 0 0,-6 6 0 15,-3 6 0-15,-5 2 0 16,-7-4-1-16,-1-11 1 16,-2-9 0-16,-1-5 0 15,-2-7 0-15,6 3 0 16,1 6 0-16,0 2 0 15,-1 6 0-15,-4 2 0 16,6 4 0-16,5-4 0 16,3-1 0-16,8-3 0 15,15-5 0-15,23-2 0 16,15 6-482-16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09:56:55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7763 5977 383 0,'0'0'0'15,"-13"-12"12"-15,2 4 0 16,-3-3 10-16,-3-3 1 16,-2-5-6-16,-3-3 0 15,6-6-10-15,-5 2 1 16,-3 1-4-16,-7 6 1 15,-5 7-3-15,-3 12 1 16,-6 17-2-16,-3 10 1 16,0 3-1-16,5 6 1 15,4-3-1-15,9-2 0 16,3-4 0-16,3 1 1 0,3 2-1 16,0 4 0-16,-1 5 0 15,4 2 0-15,1 10 0 16,2 5 0-16,3 5 0 15,3 0 0-15,-1 1 0 16,7-11 0-16,8-10 0 16,5-5 0-16,4-8 0 15,4 0 1-15,4-3 0 16,5 1 1-16,4-5 0 16,-1 2 1-16,4 5 0 0,4 1 0 15,7 0 0-15,5 2 0 16,6 2 0-16,3-6 1 15,1-1-1-15,5-7 1 16,6-8-1-16,-4-11 0 16,-4-11-1-16,-9-12 0 15,-4-12 0-15,-9-12 1 16,-13-13-1-16,-9-9 1 16,-5-10 0-16,-1-5 0 15,-6-4 0-15,2 0 0 16,4-3-1-16,-2-2 1 15,-6-5-1-15,-8 0 0 16,-10 7-1-16,-8 3 0 16,-4 3-1-16,-9 12 0 15,-8 15-1-15,-16 16 0 16,58 42-488-16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09:57:58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20257 8167 453 0,'-15'2'0'0,"-24"0"17"0,-11-1 0 16,-11 2 9-16,0 1 0 15,-3 6-10-15,-5 1 1 16,-7 6-12-16,-5 11 0 0,-3 11-2 16,-7 16 0-16,-8 14-1 15,0 20 0-15,7 16-1 16,13 16 0-16,16 8 0 15,15 8 0-15,16 2 0 16,13-4 0-16,13-5-1 16,9-20 1-16,15-16-1 15,10-15 1-15,14-14 0 16,19-2 0-16,10-4 0 16,17-7 1-16,18-4 0 0,18-8 1 15,14-10 0-15,7-16 1 16,1-18 0-16,-7-13 0 15,-11-18-1-15,-14-14 1 16,-11-13 0-16,-9-18 0 16,-7-13-1-16,-11-16 1 15,-9-10-1-15,-14-5 1 16,-13-1-1-16,-15 6 0 16,-15 7 0-16,-12 12 0 15,-13 10 0-15,-13 8 0 16,-11 2-1-16,-14 6 1 15,-12 2-1-15,-12 5 0 16,-11 8-1-16,-12 11 1 16,-14 10-2-16,-24 24 1 15,138 14-515-15</inkml:trace>
  <inkml:trace contextRef="#ctx0" brushRef="#br0" timeOffset="10382.56">17533 8666 386 0,'0'0'0'16,"-18"-15"17"-16,1 1 0 15,-5-3 8-15,-3-2 1 16,-7-2-9-16,-2-2 1 15,-2-3-7-15,3-2 0 16,-4 2-6-16,2 0 1 16,-8 4-2-16,-2-1 1 15,2 6-1-15,-4 3 0 0,-10 9 0 16,-6 5 0-16,-5 7-1 16,-2 8 1-16,-5 10-1 15,-2 8 1-15,2 7-2 16,5 5 1-16,9 7-2 15,7-1 1-15,6 5-1 16,7 5 0-16,7 6-1 16,3 12 1-16,6 11-1 15,8 2 1-15,11-1-1 16,14-2 1-16,13-4-1 0,15-5 0 16,15-6 0-16,10-4 1 15,9-7-1-15,8-9 1 16,11-10-1-16,13-9 1 15,10-10-1-15,10-11 1 16,8-14-1-16,7-14 0 16,-2-20 0-16,-6-13 0 15,-8-10 0-15,-12-14 0 16,-12-14 0-16,-13-5 0 16,-14-8 0-16,-13 0 0 15,-20 1 0-15,-22 6 0 16,-22 2 0-16,-26 4 0 15,-27 5 1-15,-26-4 0 16,-14 6 1-16,-4 3 1 16,-7 0 0-16,-9 5 0 15,120 70-459-15</inkml:trace>
  <inkml:trace contextRef="#ctx0" brushRef="#br0" timeOffset="22866.33">16765 8071 324 0,'0'0'0'0,"-12"-10"13"16,2 2 0-16,1 2 12 16,3-3 1-16,-2-1-6 15,1-9 0-15,-2-10-11 16,0-4 1-16,5 2-4 16,3-2 1-16,2-4-3 0,4-2 1 15,3 0-1-15,3-4 0 16,6-6 0-16,4-3 0 15,5 0 0-15,4 0 0 16,7-7 0-16,4-5 0 16,6-4 0-16,5-1 0 15,4 6-1-15,3 0 1 16,1 2-1-16,2 7 0 16,0 8-1-16,6 4 1 15,4 4-1-15,6 0 0 16,8-1-1-16,5 3 1 15,4-1-1-15,4-2 0 16,1 3 0-16,-2 11 0 16,0 6 0-16,-2 7 0 15,0 3-1-15,-1 2 1 16,4 4-1-16,2 6 1 16,2 4-1-16,0 0 1 0,2 2-1 15,2 5 1-15,2 7-1 16,-3 6 1-16,-4 4-1 15,-4 9 1-15,-5 12-1 16,-9 7 1-16,-6 10-1 16,-9 1 1-16,0 2-1 15,-5 2 1-15,-5-3-1 16,-4-7 1-16,-1-8-1 16,-4-3 1-16,-3-2-1 0,-7-5 1 15,-5-3-1-15,-6-3 1 16,0 1-1-16,-2-3 1 15,0-7 0-15,-3-9 0 16,-5-3-1-16,-4-12 1 16,-15-7-429-16</inkml:trace>
  <inkml:trace contextRef="#ctx0" brushRef="#br0" timeOffset="23414.97">19998 7513 386 0,'0'0'0'0,"22"4"12"15,-1-1 1-15,9 0 9 0,3 2 1 16,1 1-8-16,1 7 0 15,-5 7-9-15,-2 10 0 16,-5 8-3-16,0 6 0 16,0 0-1-16,3-2 0 15,7-2-1-15,-2-7 0 16,-1-8 0-16,-6-7 0 16,0-8 0-16,-6-6 0 15,-5-8 0-15,-1-13 1 16,-6-8 0-16,-2-11 0 15,-3-5 2-15,1-4 1 16,5 1 0-16,4-2 1 16,7-2 0-16,2 4 1 15,-4 3-1-15,0 4 0 16,-1-3-1-16,-8-10 1 16,-7 50-439-16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09:59:32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3047 8367 428 0,'2'15'0'16,"6"24"17"-16,-6 16 0 16,-2 14 17-16,-7 6 1 15,-3 1-10-15,-1-5 1 16,1-11-14-16,-2-9 1 16,2-12-6-16,-4-9 0 15,1-5-2-15,-11-14 0 16,-5-11-2-16,0-14 0 0,5-23-2 15,13-17 1-15,20-21-2 16,22-18 1-16,35-23-1 16,39-23 1-16,45-17 0 15,16 7 0-15,9 10 1 16,-17 23 0-16,-29 19 1 16,-32 25 0-16,-37 22 0 15,-43 1 0-15,-17 49-498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00:32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3632 5688 221 0,'-11'7'0'16,"-21"14"2"-16,0 3 0 16,3-5 3-16,10-4 1 15,9-5-1-15,5-1 0 16,5-9 4-16,0 5 1 15,0-5-4-15,19 6 0 16,15 6 2-16,6 2 0 16,13 0 4-16,6 0 1 15,10 0 2-15,7 1 0 0,10 3 4 16,12-7 0-16,14-3 3 16,16-7 1-16,17-10-4 15,14-5 1-15,13-6-4 16,1-7 0-16,-6-1-2 15,-5 3 0-15,0 2-3 16,4 6 0-16,1 3-1 16,-1 1 0-16,-4-1-2 15,-13 2 0-15,-3-2-2 16,-11 5 1-16,-13 4-2 0,-10 3 1 16,-13 7-2-16,-20 1 1 15,-15-1-1-15,-16 2 0 16,-15 3-1-16,-12-4 0 15,-11-1-1-15,-10-5 1 16,-21 6-1-16,-8-4 0 16,-9-4 0-16,-4-4 0 15,-1-13-1-15,-5-1 1 16,-10-8-2-16,-8 1 1 16,-20 2-1-16,-12 5 1 15,-18 6-1-15,-21 0 0 16,-11 4 0-16,1 3 0 15,3 2 0-15,6 1 0 16,5 3 0-16,3 1 0 16,-1 0 0-16,-7 5 0 15,-5 5 0-15,-7 11 0 0,-9 9-1 16,-3 9 1-16,7 3-1 16,8 3 0-16,20-4-1 15,21-8 0-15,26-14-2 16,26-19 1-16,54 0-477 15</inkml:trace>
  <inkml:trace contextRef="#ctx0" brushRef="#br0" timeOffset="126123">16385 7490 243 0,'0'0'0'0,"0"0"4"16,0 0 1-16,0 0 8 15,0 0 1-15,0 0-2 16,0 0 1-16,7 17-6 16,3-15 0-16,14-2-3 15,9-2 1-15,0-7-2 16,3 1 0-16,-1 2-1 15,-1-2 1-15,0 2-1 16,1 3 1-16,3 3-1 16,2 3 0-16,4-1 0 0,5 1 1 15,3 1-1-15,2-4 0 16,0 0 0-16,1-3 0 16,1 3 0-16,-4 0 1 15,-6 0-1-15,-3 0 1 16,-5 3-1-16,-2 2 1 15,-6 1 0-15,-3 2 0 16,-4-2 0-16,-1-1 1 16,-5-2-1-16,-2-3 1 15,1 0 0-15,-6 0 1 16,1-5 0-16,-5 1 0 16,-6 4-1-16,5-4 1 15,-5 4-1-15,-5 0 1 16,-4 2-1-16,-3 4 0 15,-3 1 0-15,0 2 0 16,2 1 0-16,2-2 0 16,1-4-1-16,1-2 0 15,-1-1-1-15,-4 2 1 0,-6-3-1 16,-4 2 0-16,-1 4 0 16,-1 2 0-16,-1-1 0 15,0 0 0-15,-1 0-1 16,0 0 1-16,1 0-1 15,2-2 0-15,3-3 0 16,1-4 0-16,-2-2 0 16,-2-1 0-16,-1 0 0 0,1 0 0 15,2 5 0-15,3 5 0 16,1 0 0-16,4 6 0 16,0 3-1-16,2-2 1 15,1-3 0-15,3-2 0 16,3-4-1-16,6-3 1 15,-6 1-1-15,6-1 1 16,0 0-1-16,0 0 1 16,-5-9-1-16,5 4 0 15,0 5 0-15,-5-6 0 16,5 6 0-16,-4-9 0 16,4 9 0-16,-3-5 0 15,3 5 0-15,2-7 0 16,-2 7 0-16,2-5 0 15,-2-1 0-15,-1 1 0 16,1 5-1-16,-4-8 1 16,-1 6-1-16,-4 0 1 0,-6 1-1 15,-1 0 0-15,1 1 0 16,2 0 0-16,3-1 0 16,1-1 0-16,4-3 0 15,-2 1 0-15,0 2 0 16,0-1 0-16,-3 3 0 15,-3 0 0-15,0 0 0 16,1 3 0-16,2-2 0 16,4 0 0-16,6-1 0 15,-5 0 0-15,5 0-1 0,0 0 0 16,0 0-3-16,0 0 1 16,4-3-3-16,-4 3 1 15,0 0-1-15,0 0 0 16,0 0 0-16,0 0 0 15,0 0 0-15,0 0 1 16,0 0 0-16,6-4 1 16,-1 0 0-16,1 2 1 15,-2-2 0-15,-4 4 1 16,5-4 0-16,-5 4 0 16,0 0 0-16,0 0 1 15,3-6 0-15,-3 6 0 16,0 0 0-16,0 0 1 15,0 0-1-15,0 0 1 16,0 0 0-16,0 0 0 16,0 0 0-16,0 0 0 15,0 0 0-15,0 0 0 16,0 0 0-16,0 0 0 0,0 0 0 16,0 0 1-16,0 0-1 15,0 0 0-15,0 0 0 16,0 0 1-16,0 0-265 15</inkml:trace>
  <inkml:trace contextRef="#ctx0" brushRef="#br0" timeOffset="180034.35">18559 9008 338 0,'0'0'0'0,"0"0"13"15,0 0 1-15,0 0 20 16,0 0 1-16,0 0-10 0,1-19 1 15,2 8-13-15,2-4 1 16,4-2-5-16,1 1 1 16,5 2-4-16,5 1 1 15,5 3-2-15,1-3 1 16,3-5-2-16,3-3 0 16,0-10 0-16,2-2 1 15,-1-1 0-15,-8 4 0 16,-6 6-1-16,-6 6 1 15,-9 7-1-15,-4 3 0 16,0 8-1-16,0 0 0 16,0 0-457-16</inkml:trace>
  <inkml:trace contextRef="#ctx0" brushRef="#br0" timeOffset="180397.3">18636 8993 377 0,'0'0'0'0,"0"0"5"0,0 0 0 15,13-15 6-15,0 9 1 16,8-11 2-16,6-5 0 16,-1 0-1-16,3-2 1 15,1-3-4-15,-1 0 0 16,-5 3-2-16,-5 4 0 15,-8 8-3-15,-1 6 0 16,-10 6-389-16</inkml:trace>
  <inkml:trace contextRef="#ctx0" brushRef="#br0" timeOffset="180939.84">18879 8563 265 0,'0'0'0'16,"0"0"10"-16,0 0 1 16,0 0 5-16,0 0 1 15,4 18 3-15,-7 2 0 16,-3 11-7-16,-1 5 0 15,-5 4-1-15,4-2 0 16,-3-4-2-16,1-5 1 0,0-7-3 16,0-6 1-16,2-4-3 15,-1-6 1-15,9-6-352 16</inkml:trace>
  <inkml:trace contextRef="#ctx0" brushRef="#br0" timeOffset="181519.48">18599 9041 324 0,'0'0'0'0,"0"0"23"15,-7-16 0-15,2 4 11 16,1-2 0-16,4 3-12 16,4-5 1-16,4-15-12 15,0-3 1-15,2 0-5 16,4-3 0-16,6-5-2 15,2-2 1-15,2-1-2 0,1 7 0 16,2 8-1-16,-1 11 1 16,1 14-2-16,-4 15 1 15,-1 15-1-15,-3 9 0 16,-3 4 0-16,-1-1 0 16,-1-9-1-16,-3-9 1 15,-1-7-1-15,-1-12 0 16,0-6 0-16,5-11 0 15,-14 17-426-15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04:14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16763 11359 251 0,'0'0'0'15,"0"0"4"-15,-20 17 0 16,10-8 8-16,2 1 0 16,1-4-3-16,2-1 1 15,0 1-6-15,3 2 1 16,2-3-3-16,4-2 1 15,11 4-1-15,9 2 0 0,9 0-1 16,7-3 0-16,4-2 0 16,6 0 0-16,4 1 1 15,5-2 1-15,5-3 3 16,5-1 1-16,7-1 6 16,2-1 0-16,-2 2 5 15,2 1 1-15,-8 2 0 16,-4 5 0-16,-9 3-3 15,-3 0 0-15,-8 1-3 16,-11-2 0-16,-9-2-3 0,-2-2 0 16,2-3-3-16,3-2 0 15,9-2-2-15,-2-3 0 16,0-2-2-16,-8 1 1 16,-7 5-3-16,-6 1 1 15,-15 0-419-15</inkml:trace>
  <inkml:trace contextRef="#ctx0" brushRef="#br0" timeOffset="24664.57">2733 12217 285 0,'0'0'0'16,"-24"7"18"-16,3 3 1 15,-3 8 15-15,-6 2 0 16,-4 0-10-16,-1-3 0 15,-2-7-10-15,5-9 1 16,0-10-8-16,-1-6 0 16,2-4-1-16,-3 1 0 15,-3 6-1-15,-4 4 0 0,-4 5-1 16,0 7 0-16,0 8 0 16,-8 3 0-16,-6 4-1 15,-3-1 1-15,2-6-1 16,4 0 0-16,5-2-1 15,6 5 1-15,2 9-1 16,3 7 0-16,4 11-1 16,3 10 1-16,2 7-1 15,7 6 1-15,3 3-1 0,9 2 0 16,7-5-1-16,13-11 1 16,13-8-1-16,17-7 1 15,15-6-1-15,8-7 1 16,11-7-1-16,6-13 0 15,6-15 0-15,1-10 0 16,-2-7 0-16,-4-13 0 16,-1-14 0-16,-1-15 0 15,-2-17 0-15,-11-12 0 16,-4-8 0-16,-12-3 0 16,-3 3 0-16,-15 9 0 15,-12 16 0-15,-18 14 0 16,-15 19 0-16,-18 18 0 15,-22 16 0-15,-19 9 0 16,74 4-414-16</inkml:trace>
  <inkml:trace contextRef="#ctx0" brushRef="#br0" timeOffset="57449.3">5071 9588 67 0,'0'0'0'0,"13"16"4"16,-2-2 1-16,-1 5 8 15,2 2 1-15,0 3 5 0,2 4 1 16,-1 2-6-16,-2 7 0 16,-4 7-5-16,1-2 0 15,1-2-3-15,1-7 1 16,-1-4-2-16,4-3 0 16,8-4-1-16,-3 1 0 15,1 2-1-15,0-2 0 16,-4 2 0-16,1 4 0 15,-4 2 0-15,3 4 0 16,-1 4 1-16,2 0 0 16,-3 4 1-16,3-2 0 15,0-10 0-15,0-4 0 16,5-8 0-16,0 1 0 16,3 8-1-16,-3 4 1 15,-5 2-1-15,-4 3 1 16,-2 3-1-16,-3 5 0 15,5-1 0-15,-2 2 0 16,-1 2 1-16,1-1 1 0,0 0-1 16,3-3 1-16,-1 2-1 15,0 1 1-15,0 0-1 16,0 0 1-16,-1-5-2 16,-1 0 1-16,-3 3-1 15,0-2 0-15,1-1 0 16,1-1 0-16,1-1 0 15,-3-4 0-15,7-3-1 16,-4 1 0-16,1 3-2 16,3 0 1-16,4-1-2 0,-2 0 1 15,-16-36-298-15</inkml:trace>
  <inkml:trace contextRef="#ctx0" brushRef="#br0" timeOffset="58730.96">5928 11824 226 0,'0'0'0'0,"-5"-12"3"0,-1-1 0 15,-2-6 2-15,-2-5 1 16,-4-2-1-16,0-2 0 16,2-5-1-16,-2-5 1 15,0-3-1-15,-1-3 0 16,-1 1 3-16,2 5 0 15,-3 0 5-15,-2 0 0 16,-3-4 3-16,-5-3 1 16,-2-4-2-16,-3-9 1 15,4-3 1-15,2-1 0 16,5 1-1-16,3 2 0 16,0 7-2-16,1 1 1 15,0 3-1-15,0-1 0 16,-1 4-3-16,-4-1 0 15,-4-2-1-15,-4-4 1 16,1-6-3-16,0-2 0 16,3 2-1-16,2 6 0 0,7 3-1 15,1 4 0-15,1 2-1 16,-1 1 1-16,-1-4-2 16,-2-3 0-16,-2-3-1 15,2-3 1-15,2-2-2 16,-5 1 1-16,1 4-1 15,2 4 0-15,8 7 0 16,6 1 0-16,-3-2-1 16,-2 0 1-16,4 5-1 15,1-1 1-15,-5 1-1 0,-1-2 1 16,-2-1-1-16,2 0 1 16,-1 3-1-16,5 3 1 15,4 2-1-15,1 5 1 16,2 5-1-16,-3 7 1 15,3 6-1-15,0 0 0 16,0 1 0-16,3 1 0 16,-3 0 0-16,2 2 0 15,-2 5 0-15,0 0 0 16,5-3 0-16,-5 3 0 16,5 2 0-16,-2 7 0 15,3 5-1-15,2 7 1 16,-3 7-1-16,0 2 1 15,1-1-1-15,-1 1 1 16,3 10-1-16,-2 3 0 16,1 2 0-16,2 3 0 0,4 2 0 15,3 3 0-15,5 4 0 16,8 2 1-16,5-1-1 16,1 5 1-16,1 1-1 15,0 3 1-15,-5 0-1 16,0-1 1-16,-3-2 0 15,0 2 0-15,3 8 0 16,-2 4 0-16,-2 2 0 16,-3 2 0-16,-1-1-1 15,-1-5 1-15,-3-1 0 0,-3-1 0 16,3-1 0-16,0 2 0 16,3-2 0-16,6-4 0 15,3 2 0-15,2 3 0 16,3 3 0-16,2 1 0 15,2-7 0-15,-1-4 0 16,-1-2-1-16,-3-3 1 16,-4-1-1-16,-2 0 1 15,-7-4-1-15,-1-3 0 16,0-2-4-16,-2-7 1 16,-19-45-420-16</inkml:trace>
  <inkml:trace contextRef="#ctx0" brushRef="#br0" timeOffset="63179.61">4991 9298 240 0,'0'0'0'16,"0"0"9"-16,0 0 1 15,0 0 16-15,0 0 0 16,0 0-1-16,0 0 1 15,0 0-7-15,0 0 0 16,8 29-7-16,-11 6 0 16,-2-1-2-16,3-4 1 15,4-14-2-15,1-4 1 16,2-10-2-16,1-4 1 16,4-7-1-16,4-5 0 15,3-5-2-15,2-3 1 16,-8-1-2-16,-5-3 1 15,-6-1-1-15,-6-2 0 0,-2 0-1 16,-2-1 0-16,2 6-1 16,-1 5 1-16,-1 8-1 15,-1 6 0-15,-9 7-1 16,-5 6 1-16,-4 12-1 16,-5 6 1-16,4 4-1 15,3 1 1-15,9 2-1 16,8 3 0-16,7-1 0 15,8-4 0-15,3-8 0 16,0-5 0-16,7-3 0 0,2-3 0 16,7-6-1-16,-3-4 1 15,0-4-1-15,-4-8 1 16,-5-12-1-16,-3-8 1 16,-1-8-1-16,-3-8 1 15,-3-6-1-15,-4-1 1 16,-1 6-1-16,1 5 1 15,-3 8-1-15,-3 10 1 16,2 10-1-16,-2 10 1 16,-6 10-1-16,-1 11 1 15,-1 11-1-15,-3 5 1 16,0 6-1-16,3 1 1 16,8-1-1-16,6-3 0 15,4-3 0-15,6-4 0 16,11-4 0-16,2-9 0 15,6-8-1-15,-4-13 1 0,-4-11-1 16,0-5 1-16,-5-5-1 16,-4-1 1-16,-4-4-1 15,-7 1 1-15,-9-3-1 16,-9 0 1-16,0-2-1 16,-2 8 1-16,0 13-1 15,-1 7 1-15,7 11-1 16,6 13 1-16,2 10 0 15,2 10 0-15,7 13-1 16,8-2 1-16,-10-48-476 16</inkml:trace>
  <inkml:trace contextRef="#ctx0" brushRef="#br0" timeOffset="72746.96">5986 11913 246 0,'0'0'0'15,"0"0"8"-15,0 19 0 16,2-10 2-16,-2-3 1 16,0-6-3-16,0 0 0 15,-5-1-5-15,3-4 1 16,-1-10-2-16,-4-6 0 0,0-3-1 16,0 7 1-16,-1 3-2 15,2 6 1-15,-1 5 0 16,-1 7 0-16,-8 5 1 15,-1 4 0-15,-1 1 3 16,2 0 1-16,9-2 2 16,3-4 0-16,4 1 1 15,5 4 1-15,6 4-1 16,1 2 0-16,5 0-1 16,2-1 0-16,0-3-1 0,2-3 0 15,-2-8-1-15,0-7 1 16,-1-6-1-16,-2-7 0 15,-5-8 0-15,-1-4 0 16,-5-1-1-16,-7-2 1 16,-6 3-2-16,-6 2 0 15,-2 1-1-15,-1 4 1 16,5 6-1-16,5 4 0 16,-2 8 0-16,4 3 0 15,-3 3-1-15,2 4 1 16,1 2-2-16,3 5 1 15,-1 3-1-15,3-1 1 16,3-7-1-16,-1-3 0 16,7 0-1-16,-2 1 1 15,7-7-1-15,1-3 1 16,7-6-1-16,-1-6 1 16,-7-5-1-16,-3-4 1 15,-3-3-1-15,-6 2 1 0,-4 5-1 16,-10 3 1-16,-9 0-1 15,-3 3 1-15,0 4-1 16,0 6 0-16,8 9 0 16,1 6 1-16,-1 3 0 15,2 6 0-15,-1 6 1 16,6 6 0-16,9 2 1 16,5 1 1-16,6-2 0 15,3-8 0-15,4-9 0 16,1-5 0-16,-1-8 0 0,4-6 0 15,4-10-1-15,1-6 1 16,-9-5-2-16,-6-5 1 16,-2-3-1-16,-8 0 0 15,-7 4-1-15,-6 3 1 16,-7-3-1-16,-1 4 1 16,1 7-1-16,1 9 1 15,5 9-1-15,3 12 0 16,-6 13 0-16,1 7 0 15,-1 8 0-15,4 4 0 16,2 1 0-16,6-2 1 16,10-4-1-16,0-10 1 15,4-9-1-15,2-10 1 16,-5-9-1-16,3-8 1 16,-1-8-1-16,1-6 0 0,-1-7 0 15,-3-6 0-15,-5-5-1 16,-6-1 1-16,-1 1-1 15,-7 5 0-15,-5 7 0 16,1 7 0-16,4 8 0 16,3 9 0-16,1 8 0 15,1 14 0-15,-2 16 0 16,-1 11 0-16,7 6 0 16,3 4 1-16,3-3-1 15,4-9 1-15,-7-45-449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58:08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2845 11602 232 0,'0'0'0'16,"0"0"12"-16,0 0 0 0,0 0 10 15,0 0 1-15,0 0-4 16,2-18 0-16,3-1-9 16,3-6 0-16,-2 5-3 15,2 1 0-15,-3 0-3 16,-2-4 1-16,5-1-1 15,2 0 1-15,-1 0-3 16,-2-2 1-16,-2-2-2 16,-2 4 1-16,3 5-1 15,-3 8 0-15,-1 6-1 0,-2 5 0 16,0 0 0-16,0 21 0 16,0 10 0-16,0 4 0 15,0-1 0-15,-2-3 0 16,-1-6 0-16,-1-6 0 15,2-9 0-15,-1-3 0 16,3-7 0-16,-2 7 0 16,2-7 0-16,0 0 0 15,-5-1-1-15,2-5 1 16,-4-7-4-16,0-6 1 16,0-6-5-16,-1 1 0 15,2 5-3-15,1 5 0 16,-2 6 1-16,-2 6 0 15,-1 7 2-15,-4 10 1 16,1 14 6-16,5 7 0 16,5 3 1-16,8-1 1 15,11-4 5-15,3-9 1 0,0-11 6 16,-3-8 0-16,-1-9-1 16,2-5 1-16,4-12 0 15,-5-1 0-15,-6-5-5 16,-7 0 1-16,-6-4-2 15,-8 2 0-15,-4 6-2 16,-9 3 1-16,-2 0-2 16,-2 5 0-16,-1 6-1 15,3 9 1-15,5 11-1 0,4 10 0 16,7 9 0-16,8 4 1 16,2 1 1-16,10 1 1 15,4-6-1-15,7-8 1 16,0-11 0-16,3-8 0 15,-5-8-1-15,-1-9 0 16,-5-6-1-16,-1-5 1 16,-5-4-1-16,-4-2 0 15,-12-5-1-15,-4-1 1 16,-3 3-2-16,-1 6 1 16,-2 9-1-16,2 9 0 15,9 11 0-15,3 10 0 16,2 14-1-16,3 3 1 15,3 6-1-15,-1 0 1 16,1-10-1-16,-2-9 1 16,-1-7 0-16,2-4 0 0,-2-5-1 15,0 0 1-15,8 0-1 16,-3-2 0-16,0-2 0 16,1-1 0-16,2 1 0 15,-1 0 0-15,0 1-1 16,-2 0 1-16,-5 3-1 15,7-3 0-15,-7 3 0 16,6-3 0-16,-6 3 0 16,8-3 0-16,-8 3 0 15,0 0 0-15,0 0 0 0,5-2 0 16,-5 2 0-16,0 0 0 16,0 0 0-16,0 0 0 15,2 5 0-15,-2-5 0 16,0 0 0-16,0 0 0 15,0 0 0-15,0 0 0 16,0 5 0-16,0-5 0 16,0 6 0-16,-2 3 0 15,-1 0 0-15,1-2 0 16,-3 1 0-16,5-8 0 16,-3 8 0-16,3-8 0 15,-1 5 0-15,1-5 0 16,0 0 0-16,0 0 0 15,0 5 0-15,0-5 0 16,0 0 0-16,0 0 0 16,0 0 0-16,0 0 0 15,0 0 0-15,0 0 0 0,0 0 0 16,0-5 0-16,3-3 0 16,0-1 0-16,-3 0 0 15,3 4 0-15,-3 5 0 16,0-6 0-16,0 6 0 15,0-6 0-15,0 6 0 16,2-9 0-16,-2 4 0 16,0-4 0-16,0 0 0 15,0 3 0-15,0 0 0 16,0 6 0-16,0-7 0 16,0 2 0-16,0 0 0 0,0 0 0 15,0-2 0-15,3-2 0 16,-3-1 0-16,5-6 0 15,-1-2 0-15,1-5 0 16,0 2 0-16,-3 7 0 16,1 2 0-16,2-2 0 15,-3 2 0-15,2-2 0 16,1-2 0-16,-2 2 0 16,2 1 0-16,-3-1 1 15,3-2 0-15,4-10 0 16,-1-2 0-16,-6 11 0 15,1 3 0-15,0 3 1 16,-3 2-1-16,3-1 1 16,-1 0-1-16,-2-2 0 15,3 2 0-15,-3-4 1 16,0 0-1-16,2-9 0 0,-2-1 0 16,3 5 0-16,2-2 0 15,-3 3 0-15,2 2 0 16,1-11 0-16,0-1 0 15,0 10 0-15,-1-2-1 16,1 7 1-16,-2 1-1 16,-1-10 1-16,3-1-1 15,0 2 1-15,-1-1 0 16,1-1 0-16,0 0 0 16,0 6 0-16,-3-1 0 0,1 1 0 15,3-2-1-15,-1-6 1 16,3-3-1-16,-4 5 1 15,1 3-1-15,0 7 1 16,-3 1-1-16,3-13 1 16,1-5-1-16,-1 8 1 15,0 2-1-15,3-3 1 16,-3 4-1-16,1 2 1 16,2 0-1-16,1-2 0 15,-2 0 0-15,6-11 0 16,-2-1 0-16,-1 1 0 15,4-2 0-15,-3 2 0 16,2 0 0-16,-2 5 0 16,-1-2 0-16,-2 5 0 15,3 0 0-15,-4 5 0 16,-1 4 0-16,5-14 0 16,-1-4 0-16,-1 5 0 0,3 0 0 15,-7 10 0-15,2 1 0 16,-2-3 0-16,0-1 0 15,-3 10 0-15,1 0 0 16,0 4 0-16,-3-2 0 16,0 7 0-16,3-7 0 15,-3 7 0-15,2-9 0 16,-2 9 0-16,3-5 0 16,-1-2 0-16,3 0 0 0,0-14 0 15,2 0 0-15,0 1 0 16,-2 1 0-16,-2 10 0 15,1 2 0-15,-4-1 0 16,2 3 0-16,-2 1 0 16,3-2 0-16,-3 1 0 15,2-2 0-15,1-9 0 16,2-2 0-16,-2 4 0 16,0 0 0-16,-1 8 0 15,-2 0-1-15,3 2 1 16,-3 4-1-16,2-8 1 15,-2 8-1-15,0-5 1 16,0 5-1-16,0 0 1 16,0-5-2-16,0 5 0 15,0 0-1-15,0 0 0 16,0-5-2-16,-11 5 1 16,-1 5-2-16,-10 5 1 15,1 2-1-15,0 0 1 0,4 5-1 16,5-7 1-16,3-1 1 15,9-9 0-15,-8 7 1 16,8-7 0-16,-5 5 0 16,5-5 1-16,0 0 0 15,0 0 1-15,0 0-1 16,0 0 1-16,0 0-1 16,5-17 1-16,5 1 0 15,4 0 0-15,0 2 0 16,4-5 0-16,-2-4 0 0,3-1 1 15,0 1 0-15,-1-2 0 16,0 1 0-16,-7 11 0 16,-1 3 0-16,-10 10 0 15,9-8 0-15,-9 8 1 16,5-2 0-16,3 9 1 16,-5 12 0-16,3 9 1 15,-1 0 0-15,-3-4 0 16,3 2 0-16,-1-4 0 15,1-1-1-15,-3-6 1 16,1 0-1-16,2 0 1 16,-3 3-1-16,1-4 0 15,-2 3 0-15,0-11 0 16,1 2 0-16,-2-2 0 16,2-1-1-16,1 0 0 15,-3-5-437-15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07:04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11011 7132 327 0,'0'0'0'0,"0"0"22"16,0 0 1-16,0 0 13 15,0 0 0-15,-5 17-15 16,5-8 1-16,5 2-12 16,-1 1 0-16,3-2-4 15,6-4 0-15,3-6-2 16,5-5 1-16,3-1-2 0,0-3 1 16,4 4-2-16,-1-3 1 15,-3 2-1-15,1 1 0 16,7 1 0-16,0 0 0 15,5 3 0-15,0-4 0 16,9-2-1-16,-1 2 1 16,-2 0-1-16,-1 1 1 15,0 1 0-15,-5 1 0 16,-3 4 0-16,1 3 1 16,1 4-1-16,1 1 1 15,2-5 0-15,1-1 1 16,3 1 0-16,0-3 1 15,-2 1-1-15,-1-6 1 16,2 3-1-16,2-2 1 16,1-1-2-16,-2 2 1 15,-3 1-1-15,-4 4 0 16,-3-2 0-16,-4 3 0 16,0-1-1-16,1 1 0 0,1-2 0 15,1-2 0-15,0-5-1 16,-3-1 1-16,-4 1-1 15,-1 2 1-15,-2-3-1 16,-4 5 0-16,0 0 0 16,-4 0 0-16,-2 2 0 15,0-2 1-15,-7-2-1 16,0-1 0-16,-5 3 0 16,7-2 0-16,-7 2-1 0,7-7 1 15,-7 2-1-15,0 0 0 16,0 5 0-16,-13-6 0 15,2 2 0-15,-8 3 0 16,-14-2 0-16,-1-1 0 16,-1 2-1-16,6-6 1 15,3-3-1-15,-3-3 1 16,-1-3-1-16,-2 2 1 16,-1 5-1-16,-3 5 0 15,-4 4 0-15,-2 2 1 16,-4 1-1-16,2 3 1 15,4-2-1-15,2-6 1 16,1 0-1-16,2-2 1 16,1-3-1-16,-3 2 0 15,2 1 0-15,0 2 0 16,1 3 0-16,-4 5 0 16,-4 1 0-16,0 6 0 0,-2 1 0 15,0 2 1-15,3 0 0 16,4-2 0-16,1-3 0 15,3-8 0-15,-1-2 0 16,4-5 0-16,6-4 0 16,3-1 0-16,1 1 0 15,2 2 0-15,0 5 0 16,-3 2 0-16,-2 0 0 16,0 0 1-16,5-2-1 15,6 2 1-15,3-3-1 0,3-3 1 16,1-2-1-16,0-3 1 15,-3-5-1-15,-1-2 1 16,2 5-1-16,2 4 0 16,2 3 0-16,3 6 0 15,-6-4 0-15,6 4 0 16,-7 1 0-16,-1 2 0 16,-2 3 0-16,10-6 0 15,-6 7-1-15,6-7 1 16,-5 7-1-16,5-7 1 15,0 0-1-15,-3 4 0 16,3-4 0-16,16 8 0 16,6-3-1-16,9 1 1 15,1-1 0-15,-10-2 0 16,0-1-1-16,24 1 1 16,3-5-1-16,6-4 1 15,-4-5 0-15,13-6 0 0,5-3-1 16,2 7 1-16,-4 6-1 15,3 5 1-15,3 4 0 16,-4 5 0-16,-5 3-1 16,-2 6 1-16,-6 3 0 15,-3-5 0-15,-2-3 0 16,5-1 1-16,-1 2-1 16,-4-4 1-16,5 3-2 15,-9-5 0-15,1 0-3 16,-15-4 1-16,-33-2-440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14:16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7289 8294 187 0,'0'0'0'0,"0"0"3"16,0 0 0-16,14 9 3 16,-14-9 1-16,5 4-1 15,-5-4 0-15,3 8 4 16,-3-8 1-16,5 6-6 15,-5-6 0-15,6-1 2 0,7-7 1 16,11-5 5-16,4-2 1 16,3 1 2-16,0 3 1 15,0-3-2-15,2 0 0 16,-3 5-3-16,7 0 0 16,0-1-3-16,8-7 1 15,6-2-2-15,4 2 1 16,1 0-3-16,5 3 1 15,0 0-2-15,1 3 1 16,-3 3-1-16,-1 3 0 16,-3 5-1-16,1 4 0 15,-2 2 0-15,4 1 0 16,4 0-1-16,1-3 0 16,1-1 0-16,2-1 0 15,2 6-1-15,1 1 1 16,1 1-1-16,1 0 1 15,-5 3-1-15,3 1 1 0,0 2-1 16,3 0 0-16,6-3 0 16,4-3 0-16,3-2-1 15,-2 1 1-15,-2 3-1 16,0 2 1-16,-5-1-1 16,2-3 1-16,-1-1-1 15,-3 3 0-15,-4 2 0 16,7-1 0-16,3 1 0 15,7-5 0-15,3-2 0 0,-2-5 0 16,-5-2-1-16,-4-1 1 16,-1-2-1-16,-4-2 1 15,-5-1-1-15,0-2 1 16,-7 3-1-16,2-1 1 16,-5-8-1-16,4-4 1 15,6-3 0-15,-2-2 0 16,-15 5 0-16,-4 3 0 15,-10 2-1-15,-9 7 0 16,-29 6-394-16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15:10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8838 8142 176 0,'0'0'0'15,"0"0"8"-15,-16 5 1 16,3-5 29-16,2 0 1 15,3 3-6-15,3-3 1 16,5 0-14-16,-6 2 0 16,6-2-7-16,8 6 1 15,12 3-5-15,11 2 1 16,9-5-3-16,10-1 1 0,6-3-1 16,8-4 0-16,5-2-2 15,1 2 1-15,7 4-2 16,-1 4 1-16,7 1-1 15,0 0 1-15,-1-3-1 16,-6 1 0-16,-5 2 0 16,-7-5 0-16,-6-4-1 15,-11-2 0-15,-9-4 0 16,-9 2 0-16,-13 1-1 16,-8-2 1-16,-6-3-1 0,-12-1 1 15,-9-3-1-15,-12 1 0 16,-9 1-1-16,-9-2 0 15,-1 0-1-15,-6 0 0 16,-8-3-2-16,-5 1 0 16,-5-1-3-16,-1 2 0 15,-2 4-2-15,5 3 1 16,6 0 0-16,4 6 1 16,10 1 2-16,3 2 0 15,10 3 2-15,9 2 0 16,15-3 1-16,7-2 0 15,8-1 0-15,0 0 0 16,21 5 0-16,13 0 0 16,16 1 0-16,21 4 1 15,19 4 0-15,13 3 0 16,14 2 0-16,9 1 1 0,-2-1-1 16,-3-2 0-16,-13-3 0 15,-21-2 1-15,-87-12-370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18:53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 11701 407 0,'0'0'23'16,"40"-2"1"-16,-5-12-10 16,-4-9 1-16,-2-9-9 15,-2-7 1-15,-8-9-3 0,-3-8 1 16,-2-8-3-16,-4-3 1 16,-8 4-2-16,-2 3 1 15,-7 6-2-15,-7 5 1 16,-4 8-1-16,-1 10 1 15,3 17-1-15,0 13 0 16,6 11 0-16,3 18 0 16,2 21 0-16,5 16 0 15,3 12 0-15,-1 14 0 16,5 11 0-16,-2 2 0 16,-3 2 0-16,-2-4 0 15,-2-7 1-15,2-11 0 16,-3-12 0-16,1-14 1 15,-1-20-1-15,-1-18 1 16,4-20 0-16,0-12 0 16,4-23 0-16,1-9 0 0,5-5-1 15,2 4 1-15,0 5-1 16,-1 4 1-16,2 8-1 16,-2 7 0-16,-1 10-1 15,-1 8 1-15,-4 6-1 16,3 8 1-16,1 12 0 15,-2 8 0-15,-2 11 0 16,0 3 0-16,-5 7 0 16,-2 0 1-16,-3-4-1 15,0-6 1-15,0-6-1 0,2-10 0 16,1-10 0-16,2-6 0 16,0-10-418-16</inkml:trace>
  <inkml:trace contextRef="#ctx0" brushRef="#br0" timeOffset="970.45">1110 12217 335 0,'0'0'0'16,"-2"14"15"-16,-1-5 1 15,-1 0 4-15,2 0 0 16,2 4-1-16,0 3 1 15,0 6-10-15,2 1 0 16,-2-3-4-16,0-4 1 16,0-2-2-16,0-4 0 15,2 1-2-15,3-6 1 0,-5-5-376 16</inkml:trace>
  <inkml:trace contextRef="#ctx0" brushRef="#br0" timeOffset="1196.38">1101 11937 442 0,'0'0'0'15,"0"0"3"-15,-10 17 0 16,10-10-3-16,3 0 0 16,-3-7-336-16</inkml:trace>
  <inkml:trace contextRef="#ctx0" brushRef="#br0" timeOffset="1899.83">1282 11694 321 0,'0'0'0'0,"0"0"14"16,0 0 1-16,0 0 10 16,25-12 1-16,4 10-10 15,5-1 0-15,-1 1-7 16,1 0 1-16,1 2-5 16,-1 0 1-16,-1-1-2 0,-5-2 0 15,-6 3-3-15,-8 2 1 16,-14-2-358-16</inkml:trace>
  <inkml:trace contextRef="#ctx0" brushRef="#br0" timeOffset="2148.5">1299 11838 347 0,'0'0'0'16,"-13"13"4"-16,4-4 1 15,7-2 3-15,2-7 1 16,5 7 3-16,9-6 0 16,14 1-2-16,10-2 1 15,0 0-1-15,3 0 1 16,2-5-2-16,0 2 0 16,-1 0-2-16,-1 2 0 15,-1-3-3-15,-6-2 1 0,-34 6-365 16</inkml:trace>
  <inkml:trace contextRef="#ctx0" brushRef="#br0" timeOffset="5448.19">2166 11205 347 0,'0'0'0'0,"0"0"-3"15,0 0 0-15,16 27-8 16,-10 1 0-16,4 5 12 16,-3 6 0-16,-5 4 6 0,-4 3 0 15,0 6 6-15,-3-1 1 16,0-1 1-16,0-3 0 16,-1-7-4-16,-2-11 0 15,0-11-1-15,2-11 1 16,-4-9 0-16,-1-16 0 15,1-19 0-15,-3-14 0 16,2-12-2-16,1-4 0 16,4-3-1-16,6 1 0 15,2 2-2-15,9 1 0 16,2 5-1-16,3 4 0 16,8 5-1-16,6 2 0 15,9 3-1-15,6 9 0 16,1 11-1-16,-1 12 0 15,-5 12 0-15,-9 13 0 16,-3 16 0-16,-13 10 0 0,-11 11-1 16,-8 4 1-16,-8-4-1 15,-7-5 0-15,-5-7-1 16,-2-5 1-16,-7-9-1 16,-1-4 1-16,-1-5-1 15,-2-4 1-15,2-6-1 16,4-5 1-16,9-1-1 15,9 3 1-15,5 2-1 16,8 6 1-16,3 7-1 16,4 5 1-16,12 14-1 0,7 4 1 15,5 0-1-15,2 0 1 16,3 0-1-16,-2-4 0 16,1-8 0-16,-4-1 1 15,-7 1-1-15,-3 3 1 16,-4 3-1-16,-2-1 1 15,-4 1 0-15,-3-6 0 16,-2-11 0-16,1-8 0 16,-7-6-438-16</inkml:trace>
  <inkml:trace contextRef="#ctx0" brushRef="#br0" timeOffset="6254.53">2661 11475 316 0,'0'0'0'15,"0"0"23"-15,0 0 1 16,-21 23 9-16,10 1 1 15,1 6-18-15,1 1 0 16,1 2-8-16,6 0 0 16,-1-2-4-16,3-6 1 15,3-5-2-15,2-2 1 16,-3-5-2-16,-2-6 0 16,0-7-1-16,3-5 0 15,-3 5-376-15</inkml:trace>
  <inkml:trace contextRef="#ctx0" brushRef="#br0" timeOffset="6437.11">2578 11099 383 0,'0'0'0'0,"0"0"0"16,0 0 1-16,0 0-1 15,0 0 0-15,0 0-4 16,17 0 0-16,-17 0-278 16</inkml:trace>
  <inkml:trace contextRef="#ctx0" brushRef="#br0" timeOffset="6916.47">2022 11837 209 0,'0'0'0'0,"14"-4"2"15,7 2 1-15,11-1 4 16,8-1 0-16,5-3 7 16,5-1 0-16,9 3-2 15,0 2 0-15,-1 2-3 16,1-1 1-16,1-2 0 16,-1 3 1-16,-11 3-2 0,-5 3 1 15,-10 1-3-15,-10 1 1 16,-23-7-274-16</inkml:trace>
  <inkml:trace contextRef="#ctx0" brushRef="#br0" timeOffset="7364.44">2288 12064 372 0,'0'0'0'0,"0"0"3"16,0 0 0-16,5 25 7 0,-1 4 0 15,4 8 3-15,-1 6 1 16,-1 8-6-16,-1 1 1 15,-5 3-2-15,0-2 0 16,0-5 0-16,-5-7 1 16,-1-10 0-16,1-6 0 15,3-11-1-15,2-8 0 16,0-6-1-16,-8-8 0 16,8 8-391-16</inkml:trace>
  <inkml:trace contextRef="#ctx0" brushRef="#br0" timeOffset="7631.68">2052 12158 389 0,'0'0'0'16,"0"0"9"-16,-16 1 1 0,16-1 9 16,-5 3 1-16,5-3-3 15,10-3 1-15,16-5-8 16,7-3 0-16,3-2-3 15,5-1 1-15,6-1-2 16,3 1 0-16,7 5-1 16,-4 2 0-16,-2 4-1 15,-3 2 0-15,-8-2-2 16,-1 1 1-16,-6 2-2 16,-7 2 0-16,-26-2-417 0</inkml:trace>
  <inkml:trace contextRef="#ctx0" brushRef="#br0" timeOffset="7832.21">2631 12529 400 0,'0'0'0'16,"-12"21"12"-16,3-3 1 15,9 2 6-15,4-1 1 16,3-5-11-16,-2-3 1 16,0-3-8-16,-5-8 1 15,0 0-369-15</inkml:trace>
  <inkml:trace contextRef="#ctx0" brushRef="#br0" timeOffset="7966.09">2642 12261 389 0,'0'0'0'0,"0"0"7"16,-16 7 0-16,14-2 1 15,2 0 0-15,0-5-323 16</inkml:trace>
  <inkml:trace contextRef="#ctx0" brushRef="#br0" timeOffset="58229.28">21470 10211 383 0,'0'0'0'15,"14"-36"14"-15,-9 10 0 16,-11-2 17-16,-8 4 0 15,-6 5-8-15,-10 6 0 16,-12 7-8-16,-8 8 0 16,-10 8-6-16,-6 11 0 15,-3 4-3-15,3 9 1 16,4 5-1-16,7 5 0 16,7-8-1-16,14-3 0 15,19-5-1-15,19-7 0 16,19-5-2-16,16-5 1 15,16-9-1-15,14-2 1 16,18 1-1-16,6 7 0 16,8 7-1-16,1 9 1 15,0 11-1-15,-14 5 0 16,-17 0 0-16,-14 4 0 0,-20 0 0 16,-19 4 0-16,-23-1 1 15,-21-3 0-15,-17-4 1 16,-15-10 0-16,-10-12 1 15,-11-12 0-15,-11-10 1 16,-3-12 0-16,1-13 0 16,4-5 0-16,7 2-3 15,6 4 1-15,75 28-510 16</inkml:trace>
  <inkml:trace contextRef="#ctx0" brushRef="#br0" timeOffset="59361.19">21042 11976 464 0,'0'0'0'15,"12"35"3"-15,0 1 1 16,3 19 3-16,2 14 0 16,5 18-2-16,-5 11 1 15,2 8-4-15,0-4 0 16,0-15 0-16,2-13 0 0,2-21-1 16,4-20 1-16,1-23 2 15,-3-24 1-15,-5-24 2 16,-5-18 1-16,-1-18 4 15,-5-17 1-15,-1-21 5 16,0-6 1-16,6-9-2 16,6 15 0-16,7 20-4 15,3 24 1-15,4 20-3 16,-5 16 0-16,-29 32-518 16</inkml:trace>
  <inkml:trace contextRef="#ctx0" brushRef="#br0" timeOffset="70811.66">22441 10869 481 0,'0'0'0'15,"6"-14"18"-15,-2 0 1 16,-1 0 17-16,-2-4 1 16,-1-2-16-16,4-6 1 15,3-7-14-15,4-12 1 16,7-13-4-16,6-12 0 16,6-17-2-16,6-1 1 15,7 12-3-15,0 13 0 0,-8 19-1 16,-9 24 0-16,-8 26-1 15,-10 24 0-15,-12 18-1 16,-8 8 0-16,-4 6 1 16,-1 2 0-16,1-1 1 15,5-9 0-15,5-12 0 16,6-12 1-16,5-13 0 16,2-13 0-16,5-11 1 0,3-12 1 15,4-17 0-15,1-10 1 16,1-9-1-16,-1 1 1 15,-3 4-1-15,-5 11 1 16,-1 12-2-16,-2 16 1 16,-4 17-2-16,-5 13 1 15,-5 18-2-15,-1 4 1 16,1 4-1-16,-3 0 1 16,2-6-1-16,4-8 0 15,2-6 0-15,2-9 1 16,2-11-1-16,10-12 1 15,11-15-1-15,2-9 0 16,-1-14 0-16,-3-3 0 16,1-5 0-16,0 7 0 15,-3 13-1-15,-5 13 1 16,-6 15-1-16,-5 17 0 16,-7 21 0-16,-5 11 0 0,-7 10 0 15,-1 4 0-15,0-1 0 16,2-7 0-16,4-9 0 15,4-12 1-15,5-13-1 16,0-16 0-16,0 0-518 16</inkml:trace>
  <inkml:trace contextRef="#ctx0" brushRef="#br0" timeOffset="71186.46">23277 10464 481 0,'0'0'0'0,"32"-5"0"16,-8 2 0-16,0 0-1 15,-2 1 0-15,-3-1 2 16,-3 0 0-16,-2-3 0 15,-1 0 0-15,-2-2 0 16,-3 1 0-16,-8 7-365 16</inkml:trace>
  <inkml:trace contextRef="#ctx0" brushRef="#br0" timeOffset="71321.83">23249 10555 375 0,'0'0'0'0,"0"0"2"0,6 5 0 16,0-8 1-16,7-1 1 15,7-1 8-15,5 0 0 16,1-2-4-16,2 1 1 16,-28 6-330-16</inkml:trace>
  <inkml:trace contextRef="#ctx0" brushRef="#br0" timeOffset="71894.34">23697 10307 408 0,'0'0'0'0,"-29"24"9"15,6-2 0-15,0 4 9 16,3 1 0-16,4 5 1 15,9-3 0-15,7-7-10 0,10-7 1 16,10-4-1-16,5-8 0 16,9-5-2-16,2-9 1 15,0-12-2-15,-4-6 0 16,-3-1-1-16,-5-6 1 16,-5-6-2-16,-5-2 0 15,-7 5-2-15,-2 6 1 16,-2 14-2-16,-4 10 1 15,1 9-1-15,-13 21 0 16,-3 25 0-16,-4 17 0 16,-2 13 0-16,-2 13 0 15,-2 5 0-15,-2 1 1 16,3-1-1-16,6-9 1 16,6-11-1-16,9-17 1 15,10-22-1-15,7-17 0 16,-13-18-457-16</inkml:trace>
  <inkml:trace contextRef="#ctx0" brushRef="#br0" timeOffset="72117.33">24037 10421 389 0,'13'2'0'16,"15"-1"2"-16,3-1 0 15,0-3 2-15,-3 1 1 16,-7 1-5-16,-7-3 0 16,-14 4-302-16</inkml:trace>
  <inkml:trace contextRef="#ctx0" brushRef="#br0" timeOffset="72267.81">23874 10557 391 0,'0'0'0'16,"0"0"1"-16,23 4 0 16,-2-10 0-16,8-5 0 15,9-3-4-15,-1-1 1 16,-37 15-291-16</inkml:trace>
  <inkml:trace contextRef="#ctx0" brushRef="#br0" timeOffset="72576.67">24262 10571 341 0,'0'0'0'0,"14"23"1"15,0-8 1-15,3-1 0 16,5-4 0-16,4-3 10 0,4-6 0 15,2-5-1-15,2-9 0 16,1-8-1-16,2-7 1 16,4-9-5-16,-1-5 1 15,-5-5-3-15,-9-3 0 16,-11-2-2-16,-10 2 1 16,-10 12 0-16,-15 13 1 15,-17 17 1-15,-11 18 0 16,-10 18 5-16,-5 13 1 15,-5 13 2-15,6 8 0 16,10 7-5-16,8-4 1 16,44-65-401-16</inkml:trace>
  <inkml:trace contextRef="#ctx0" brushRef="#br0" timeOffset="74794">22275 12429 422 0,'0'0'0'0,"25"-35"9"15,-1 3 0-15,4-10 7 16,-2-2 1-16,-4 1-3 16,-7 3 1-16,-7 9-8 15,-1 5 1-15,-7 10-4 16,-3 6 1-16,-2 3-1 0,-1 6 0 16,-4 5-1-16,-3 6 0 15,-1 5-1-15,1 8 1 16,-1 7-1-16,0 10 0 15,1 4-1-15,2-2 1 16,5-10-1-16,6-11 0 16,9-8 0-16,7-10 0 15,5-9 0-15,4-11 0 16,4-11-1-16,0-10 1 16,-1-8-1-16,-6-1 1 15,-4 1-1-15,-3 6 0 16,-4 11 0-16,-2 10 0 15,-1 12 0-15,-4 15 1 16,-6 14 0-16,-3 10 0 16,-6 13 0-16,-2 2 1 0,2-3 0 15,4-6 0-15,4-10 0 16,6-10 0-16,3-10 0 16,9-11 0-16,10-8 0 15,4-12 0-15,2-11-1 16,1-8 0-16,2-7-1 15,0 3 0-15,-3 2 0 16,-2 9 0-16,-4 10-1 16,-6 7 0-16,-10 14-1 15,-9 12 1-15,-8 12 0 16,-6 15 1-16,-5 16 0 0,-2 5 0 16,-2 1 0-16,5-8 1 15,4-12 0-15,6-11 1 16,8-11 0-16,5-8 1 15,-5-7-444-15</inkml:trace>
  <inkml:trace contextRef="#ctx0" brushRef="#br0" timeOffset="75660.47">22936 12365 363 0,'0'0'0'15,"-11"30"9"-15,-2-3 1 16,-6 3 8-16,-2 6 1 16,-4 5-3-16,1 3 0 15,4-5-9-15,0-4 1 16,1-5-4-16,6-10 0 15,13-20-360-15</inkml:trace>
  <inkml:trace contextRef="#ctx0" brushRef="#br0" timeOffset="76229.75">23122 12190 302 0,'0'0'0'16,"-23"20"16"-16,6-2 0 15,-1 6 9-15,3 2 1 16,4 2-6-16,4-2 0 16,5-5-9-16,8-4 0 15,5-7-4-15,9-8 1 16,8-7-2-16,0-6 1 16,-2-7-2-16,-1-6 1 15,0-5-2-15,-5-3 1 16,-6 0 0-16,-6-6 0 15,-6-1 0-15,-3 0 1 16,-3 4-1-16,-2 10 0 16,-4 12-1-16,1 11 0 15,0 7-1-15,2 11 0 16,1 15-1-16,2 4 0 0,6-2-1 16,5-1 0-16,4 7-1 15,-1 1 1-15,0 3-1 16,-2 6 0-16,-3 7 0 15,-5 5 0-15,-4 1-1 16,-6 0 1-16,-4-2-1 16,-2-8 1-16,3-14-2 15,5-11 1-15,6-13 0 16,2-14 0-16,0 0-404 16</inkml:trace>
  <inkml:trace contextRef="#ctx0" brushRef="#br0" timeOffset="76471.14">23520 12235 433 0,'0'0'0'16,"31"-4"0"-16,-4-2 0 15,2 0 0-15,-2-1 0 16,0 2 1-16,-7 1 0 16,-5-3-1-16,-3 1 1 15,1-2-1-15,-4 2 1 16,-9 6-329-16</inkml:trace>
  <inkml:trace contextRef="#ctx0" brushRef="#br0" timeOffset="76651.42">23407 12348 375 0,'14'-2'0'0,"17"-5"0"16,10-2 0-16,8 0 0 16,0 1 0-16,-7 0 0 0,-4 0 0 15,-7 2-1-15,-2-3 0 16,-29 9-279-16</inkml:trace>
  <inkml:trace contextRef="#ctx0" brushRef="#br0" timeOffset="76816.69">23743 11942 361 0,'0'0'0'15,"0"0"0"-15,15 13 1 16,-13 6-2-16,-6 13 1 16,4-32-271-16</inkml:trace>
  <inkml:trace contextRef="#ctx0" brushRef="#br0" timeOffset="76892.49">23644 12295 246 0,'-11'19'0'16,"-17"33"4"-16,-6 5 0 16,2-5 0-16,4-10 1 0,7-14-1 15,7-14 1-15,14-14-209 16</inkml:trace>
  <inkml:trace contextRef="#ctx0" brushRef="#br0" timeOffset="77260.02">23941 12329 386 0,'0'0'0'0,"-2"30"3"0,2-7 0 15,5 3-2-15,4-1 1 16,5-3 9-16,5-6 1 16,5-6 0-16,5-7 0 15,8-8 0-15,6-10 0 16,6-15-1-16,1-8 0 16,-1-6-2-16,-6-8 0 15,-8-5-3-15,-11-4 1 16,-15-1-2-16,-12 3 1 15,-9 10-1-15,-10 13 1 16,-7 19 0-16,-10 19 1 16,-13 21 1-16,-7 14 1 15,-7 14-1-15,-3 8 1 16,-4 7-2-16,4 0 0 16,12-6-2-16,11-10 0 15,46-50-464-15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9:2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 9845 431 0,'0'0'0'16,"-31"18"14"-16,5-4 1 16,3-4 9-16,0 0 1 15,7 2-10-15,5 1 1 16,3-2-11-16,6 0 1 15,4 8-3-15,11 0 1 16,8 6-2-16,14 1 0 0,8 0-1 16,10-2 0-16,11-4 0 15,5-4 0-15,11-2-1 16,2-3 1-16,6-3-1 16,0-2 1-16,-3-3-1 15,-11-3 0-15,-7 0 0 16,-8-5 0-16,-9-1 0 15,-7 1 0-15,-17 1 0 16,-7 0 1-16,-9 3-1 16,-10 1 1-16,1-5-1 0,-5-13 1 15,-3-17 0-15,-2-7 0 16,2-3-1-16,2 1 1 16,2 2-1-16,3 7 0 15,3 8 0-15,2 7 0 16,-3 6-1-16,4 5 1 15,4 5 0-15,4 5 0 16,8 6 0-16,6 0 0 16,6 1 0-16,4 5 0 15,5 8 0-15,-1 3 0 16,-4-6 0-16,1 0 0 16,-6 2 0-16,-9-2 0 15,-9 3 0-15,-7 1 1 16,-8-4 0-16,-7-3 0 15,-9-1 1-15,-11-3 0 16,-5-4 1-16,-2-1 0 0,1 4 1 16,2 4 0-16,-7 3 0 15,0 0 1-15,-3 2 0 16,3 0 0-16,0-2-1 16,7 2 1-16,5 2-3 15,2-4 1-15,24-17-474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30:08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15041 5559 372 0,'-14'-1'0'16,"-13"-4"10"-16,-11 3 1 15,-10 2 14-15,-5 6 0 16,-9 8-5-16,-7 10 0 16,-8 9-9-16,-3 13 1 15,-3 9-6-15,5 11 0 16,5 7-2-16,6 5 0 15,11 4-1-15,13 4 1 16,16 3-2-16,15 1 1 16,17 4-1-16,19-2 0 15,16 2-1-15,21-4 1 16,18-4-1-16,19-13 1 16,15-19-1-16,14-15 0 15,7-20 0-15,2-15 0 0,6-19 0 16,-9-20 0-16,-13-24 0 15,-13-18 0-15,-18-18 0 16,-20-12 0-16,-21-10 0 16,-19-13 1-16,-22-19 0 15,-19-7 0-15,-20-10 1 16,-19 1 1-16,-23 7-1 16,-17 27 1-16,-15 33-1 15,-25 35 1-15,-26 34-2 16,-33 40 0-16,-32 43-1 15,-18 32 1-15,240-86-447 0</inkml:trace>
  <inkml:trace contextRef="#ctx0" brushRef="#br0" timeOffset="20714.93">3542 8469 299 0,'0'0'0'15,"-38"-24"8"-15,3 8 1 16,-7 4 17-16,-8 10 0 16,-6 9-3-16,-8 12 1 15,2 13-10-15,4 10 1 16,8 14-7-16,10 6 0 15,10 8-1-15,12 4 0 16,14 6-2-16,16 7 1 16,12-2-2-16,11-3 1 15,15 4-1-15,12-7 0 0,4-9 0 16,6-17 0-16,2-19 0 16,9-22 1-16,5-26-1 15,5-21 1-15,2-20-1 16,-5-16 1-16,-13-18-1 15,-15-8 0-15,-17 1 0 16,-19 1 0-16,-10 5 0 16,-21 5 0-16,-16 7 0 15,-27 14 0-15,-27 14 0 16,-28 17 0-16,-23 19-1 16,-27 25 1-16,-18 19-1 0,-7 23 0 15,178-53-446-15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30:45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6587 8259 226 0,'0'0'0'16,"0"0"10"-16,0 0 1 16,0 0 11-16,0 0 1 15,0 0-5-15,5-12 1 16,9 7-10-16,10-1 1 16,5 1-3-16,1-2 0 15,2 4-2-15,-1-1 1 16,4-1-1-16,4 0 0 15,4 1-1-15,3 1 0 16,7 1 0-16,2 1 0 16,2-1 0-16,0 4 1 0,0 0 0 15,-2 6 1-15,7 6 0 16,2 7 1-16,7 10-2 16,1-3 1-16,2-1 0 15,4-8 0-15,-3-10-1 16,4-11 1-16,-4-13-1 15,-4-7 1-15,-9-6-1 16,-7 0 1-16,-9 8-2 16,-9 10 1-16,-7 10-2 15,-5 14 1-15,-4 10-2 16,-17 0 1-16,-4-24-385 0</inkml:trace>
  <inkml:trace contextRef="#ctx0" brushRef="#br0" timeOffset="5496.32">13099 8147 299 0,'0'0'0'0,"5"-19"8"16,-1 8 1-16,1 3 12 15,0 4 1-15,-2-2-7 16,-3-2 1-16,5-2-8 15,0-4 1-15,2-1-4 16,6 2 0-16,7 7-1 16,4 1 0-16,3 0-1 15,7 1 0-15,4 1-1 16,9 2 1-16,7 0-2 0,7-2 0 16,8-3 0-16,5-3 0 15,9-1-1-15,4 1 1 16,7 0-1-16,4 4 0 15,-5 3 0-15,-4-3 0 16,-7-1 0-16,-9 0 1 16,-11 1-1-16,-14 1 1 15,-8 4-1-15,-16-2 0 16,-24 2-333-16</inkml:trace>
  <inkml:trace contextRef="#ctx0" brushRef="#br0" timeOffset="18428.16">19516 8275 403 0,'0'0'0'16,"-10"-19"13"-16,4 8 1 15,-3-1 9-15,4 3 1 16,5 9 1-16,2 7 1 16,10 14-13-16,3 12 0 15,7 10-5-15,2 8 0 16,0 9-2-16,-3 4 1 15,-2 1-1-15,-2-4 0 16,-9-3-1-16,0-8 1 16,-2-10-2-16,-2-9 1 15,-2-10 0-15,-2-7 0 16,-1-8 0-16,-6-14 0 16,-10-16-1-16,0-5 0 0,0-8-1 15,-1 1 0-15,-4 1-2 16,0 7 1-16,2 11-2 15,1 11 1-15,1 9-1 16,-1 11 0-16,-5 11 0 16,-2 7 0-16,-2 8 0 15,2 2 0-15,3 0 0 16,5 2 0-16,2-7 0 16,5-8 0-16,5-8 0 15,3-13 0-15,3-8 0 0,9-15 1 16,-9 15-492-16</inkml:trace>
  <inkml:trace contextRef="#ctx0" brushRef="#br0" timeOffset="18750.16">19966 8490 467 0,'0'0'0'0,"13"0"8"15,2 2 1-15,9 7 15 16,3-3 1-16,2 2-8 15,3-3 1-15,0 4-5 16,-1-3 0-16,-2-1-5 16,-6-2 1-16,-10-3-3 15,-5 0 0-15,-8 0-3 16,0 0 0-16,0 0-475 16</inkml:trace>
  <inkml:trace contextRef="#ctx0" brushRef="#br0" timeOffset="18916.37">20041 8564 442 0,'0'0'0'16,"0"0"11"-16,0 0 0 16,14-5 13-16,-4 8 1 15,5-1-8-15,6 1 1 16,8 1-6-16,1-2 0 16,-1-2-4-16,0 0 1 15,2-5-2-15,0-4 0 16,-31 9-460-16</inkml:trace>
  <inkml:trace contextRef="#ctx0" brushRef="#br0" timeOffset="19319.09">20807 8016 389 0,'0'0'0'0,"0"0"19"15,5 21 1-15,-1 10 13 16,3 7 1-16,5 3-9 16,1 1 1-16,6 2-12 0,4-2 1 15,5-6-5-15,3-7 0 16,4-8 0-16,3-9 1 15,1-8 1-15,-2-8 0 16,-3-14-2-16,-1-10 1 16,-5-10-2-16,-5-6 1 15,-5-8-2-15,-3 4 0 16,0 2 0-16,-2 8 0 16,-6 6-2-16,-3 8 0 15,-3 6-3-15,-3 6 1 16,-3 5-3-16,0 5 1 15,5 2-2-15,-8 1 0 16,8-1-551-16</inkml:trace>
  <inkml:trace contextRef="#ctx0" brushRef="#br0" timeOffset="20595.68">20762 8368 461 0,'0'0'0'16,"0"0"4"-16,10-13 0 16,-10 13 6-16,0 0 1 15,-1-5 8-15,1 5 0 16,5-8-6-16,1-7 0 15,3-15-1-15,0-6 1 16,-2-6-3-16,1-6 0 16,4-1-3-16,1-1 1 15,4 11-4-15,0 11 1 16,-5 14-3-16,1 14 1 16,1 17-2-16,-3 17 1 15,-5 19-2-15,-2 9 1 16,-2 9-1-16,1-2 1 15,-6-7 0-15,6-13 1 0,1-9 0 16,4-15 1-16,9-14 0 16,3-16 1-16,4-17 0 15,1-18 1-15,1-14 0 16,-1-12 1-16,-1-9-1 16,-2 3 0-16,-4 4-1 15,1 11 1-15,0 13-1 16,-3 16 0-16,-4 22-2 0,-7 20 1 15,-6 19-1-15,-5 10 0 16,0 9 0-16,-3 2 0 16,6 0-1-16,3-6 1 15,5-18-1-15,2-13 1 16,5-10 0-16,3-14 0 16,6-15 0-16,3-11 0 15,0-7 0-15,-4-7 0 16,-6-8-1-16,-2 2 1 15,3 7-1-15,-5 11 1 16,-5 9-2-16,-3 12 1 16,-2 14-1-16,0 12 0 15,0 27 0-15,1 14 0 16,5 13 0-16,0-2 0 16,-3-2 0-16,1-11 0 15,6-8 0-15,2-12 0 16,1-10 0-16,-1-9 0 0,0-7 0 15,-2-7 0-15,0-8 0 16,1-9 0-16,-11 19-550 16</inkml:trace>
  <inkml:trace contextRef="#ctx0" brushRef="#br0" timeOffset="21127.66">21652 8150 431 0,'2'14'0'15,"1"15"12"-15,2 15 0 16,2 16 11-16,1 10 1 15,2 6 2-15,2 2 0 16,0-4-11-16,2-4 0 16,-3-8-2-16,-1-13 0 15,-1-12-1-15,-2-14 0 16,-5-13-2-16,-2-10 0 16,-6-14 0-16,-2-16 0 15,-7-25-1-15,3-11 1 16,4-5-3-16,6-4 1 15,7-7-2-15,6-1 0 0,3 0-2 16,6 1 0-16,4 8-1 16,3 9 0-16,5 15-1 15,0 14 0-15,1 13-1 16,-3 18 1-16,-1 16-1 16,-5 17 0-16,-7 8-1 15,-4 7 1-15,-8 4-1 16,-6-3 0-16,-8 0 0 15,-7-2 0-15,-6-6 0 16,-5-6 0-16,-7-7 0 0,-5-6 0 16,-4-5 0-16,2-4 0 15,9-2-1-15,10-2 1 16,22-4-558-16</inkml:trace>
  <inkml:trace contextRef="#ctx0" brushRef="#br0" timeOffset="21712.38">20861 8639 377 0,'0'0'0'0,"0"0"12"0,-13 0 0 15,13 0 8-15,0 0 0 16,9 0 2-16,8 4 1 16,15 1-7-16,11 1 0 15,10 0-2-15,7-6 1 16,13 1-1-16,10-2 1 15,10-7-1-15,3-5 0 16,0-3 0-16,-3-2 0 16,-9 1-3-16,-9 2 1 15,-11 1-3-15,-10 3 1 16,-11 8-3-16,-10 3 0 16,-12 2-2-16,-10-1 0 15,-11-1-3-15,0 0 1 16,-5 9-2-16,-7-2 0 15,12-7-530-15</inkml:trace>
  <inkml:trace contextRef="#ctx0" brushRef="#br0" timeOffset="22412.87">21199 8939 405 0,'0'0'0'0,"0"0"1"16,0 0 0-16,-14 16 0 15,12 2 0-15,0 6 24 16,1 4 1-16,1 5-4 16,3 6 1-16,0 6-1 0,5 1 1 15,3 1-5-15,4-3 1 16,4-6-6-16,9-8 0 16,8-7-1-16,8-9 1 15,8-8-1-15,3-11 0 16,1-11-1-16,1-11 1 15,2-10 1-15,-5-6 0 16,-10-6-1-16,-13-2 1 16,-12 4-2-16,-10 4 0 15,-10 5-3-15,-9 7 1 16,-9 8-4-16,-3 4 0 16,1 2-4-16,3 3 1 15,5-3-2-15,1 3 0 16,12 14-591-16</inkml:trace>
  <inkml:trace contextRef="#ctx0" brushRef="#br0" timeOffset="22627.87">21579 8827 487 0,'-1'6'0'0,"0"6"4"16,-3 12 1-16,-3 15 1 16,-3 13 1-16,-3 13 11 15,0 11 1-15,1 11-7 16,1 6 0-16,2 9-1 15,6-4 0-15,6-5-1 16,2-4 0-16,0-12-3 16,0-8 0-16,-1-15-3 0,-2-9 1 15,2-16-4-15,0-8 0 16,-4-21-479-16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32:05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5665 25 0,'0'0'0'0,"2"-8"0"15,-2 4 0-15,0 4-19 16</inkml:trace>
  <inkml:trace contextRef="#ctx0" brushRef="#br0" timeOffset="13706.07">14321 6093 394 0,'0'0'0'15,"21"-25"11"-15,-8 4 0 16,5-5 14-16,5 2 1 16,5 4-6-16,4 6 1 15,-1 0-12-15,2 9 1 16,-6 10-5-16,-3 14 1 15,-1 18-2-15,-3 12 0 16,-2 13-1-16,-3 4 1 16,-3 10-1-16,-2-1 1 15,0-5-1-15,0-5 1 16,5-8 0-16,6-12 1 16,-3-14 0-16,6-12 0 15,0-13-1-15,-3-12 1 0,-2-13-1 16,3-9 0-16,-22 28-457 15</inkml:trace>
  <inkml:trace contextRef="#ctx0" brushRef="#br0" timeOffset="13972.23">14969 5932 361 0,'0'0'0'0,"0"0"3"0,-16 8 1 15,1 6 0-15,-5 9 1 16,-1 7-1-16,-3 7 0 16,-8 7 9-16,-4 5 1 15,-4 5 6-15,-5 7 1 16,-3 0 3-16,3-1 1 16,4-2-4-16,2-6 1 15,6-4-5-15,4-9 0 16,9-11-5-16,8-11 0 15,7-11-4-15,13-10 1 16,-8 4-474-16</inkml:trace>
  <inkml:trace contextRef="#ctx0" brushRef="#br0" timeOffset="14443.41">15291 6345 442 0,'0'0'0'16,"19"-9"16"-16,-5 1 1 15,4-1 10-15,6 0 1 16,8 2-11-16,-3-1 0 16,0-1-10-16,-3 2 0 15,-1 5-3-15,-5 2 0 16,-5 5-2-16,-5 2 0 0,-10-7-445 15</inkml:trace>
  <inkml:trace contextRef="#ctx0" brushRef="#br0" timeOffset="14607.27">15331 6419 433 0,'0'0'0'0,"14"0"0"15,-3 0 1-15,3-2-1 16,4-4 0-16,4-2 14 0,3-3 0 15,2-2 2-15,-3 1 1 16,2 0-1-16,-2-5 1 16,-24 17-413-16</inkml:trace>
  <inkml:trace contextRef="#ctx0" brushRef="#br0" timeOffset="15155.54">14765 6997 433 0,'0'0'0'0,"7"-18"7"16,2-2 0-16,5-12 8 15,1-7 1-15,-5-8 5 16,4 0 1-16,1-2-12 16,2 5 1-16,-1 5-3 0,-3 10 1 15,6 11-4-15,-1 15 1 16,-4 13-1-16,-7 15 0 16,1 10-2-16,-2 6 1 15,-1-2-1-15,-1-5 0 16,3-8 0-16,3-7 0 15,-5-14 0-15,3-14 1 16,3-18 0-16,-2-7 1 16,-5-5 0-16,2-3 0 15,3-3-1-15,6 2 1 16,0 6-2-16,9 10 1 16,-24 27-485-16</inkml:trace>
  <inkml:trace contextRef="#ctx0" brushRef="#br0" timeOffset="15598.35">15943 5827 425 0,'0'0'0'16,"0"0"10"-16,19 1 1 15,-12 3 9-15,12 3 0 16,11 0-3-16,7 1 0 16,-3 1-9-16,4-3 1 15,6 2-2-15,2-3 1 16,-4-5-3-16,-1 1 1 15,-10 0-3-15,-6 0 1 16,-9 1-3-16,-6-1 1 0,-10-1-432 16</inkml:trace>
  <inkml:trace contextRef="#ctx0" brushRef="#br0" timeOffset="16071.95">15942 5832 338 0,'0'0'0'0,"0"0"5"16,0 0 1-16,0 0 7 0,0 0 0 15,0 0-2-15,0 0 0 16,0 0 2-16,15 17 0 16,14-10 1-16,-1 5 1 15,3-3-1-15,-3-3 1 16,1 2-2-16,-2-1 0 15,-3 2-3-15,-7-1 0 16,-6 1-3-16,-7 4 1 16,-8 4-3-16,-7 6 1 15,-9 5-2-15,-5 0 1 16,-3 0-2-16,-4-1 0 16,-2 6-2-16,-4 3 1 15,0 6-1-15,2 3 0 16,1 2 0-16,6-2 0 15,10-6-1-15,9-7 1 16,8-6-1-16,9-8 1 16,12-8 0-16,9-6 0 0,13-6 1 15,5-5 1-15,1-2 1 16,-1-1 1-16,-4-1 1 16,-2 2 1-16,-6-1-1 15,-1 3 0-15,-10 2-3 16,-4 4 1-16,-19 1-473 15</inkml:trace>
  <inkml:trace contextRef="#ctx0" brushRef="#br0" timeOffset="16272.77">16107 6761 333 0,'0'0'0'15,"3"31"12"-15,-3-5 0 16,-1 3 6-16,-1-1 0 16,0-7 5-16,-2-4 0 15,3-11-10-15,1-6 0 16,0 0-5-16,0-6 0 16,0 6-369-16</inkml:trace>
  <inkml:trace contextRef="#ctx0" brushRef="#br0" timeOffset="16410.05">16097 6605 433 0,'0'0'0'16,"0"0"6"-16,0 0 1 0,0 0 6 15,0 0 0-15,0 0-4 16,0 0 1-16,-12-4-6 16,12 4 0-16,0 0-379 15</inkml:trace>
  <inkml:trace contextRef="#ctx0" brushRef="#br0" timeOffset="17128.52">16691 6230 344 0,'0'0'0'0,"0"0"11"16,-11-6 0-16,1 6 6 15,1 1 0-15,-2 2 2 16,1 5 0-16,1 3-4 15,0 5 0-15,3 10-2 16,3-1 1-16,9 6-2 16,2-7 0-16,6-1-2 15,4-9 0-15,-2-6-1 16,4-5 0-16,3-6-1 16,-3-8 0-16,-5-5-2 0,-5-7 1 15,-3-8-2-15,-7-6 0 16,-6-1-1-16,-6-1 0 15,-10 0-3-15,-4 3 1 16,-4 6-2-16,2 7 1 16,4 14-1-16,5 9 0 15,8 6-1-15,2 2 1 16,6 3-1-16,6 3 1 16,10 0 0-16,8-7 0 15,11-7 0-15,5-4 0 16,5-6 1-16,0-2 0 15,0-4 1-15,-2 1 1 16,-5 1 0-16,-5 4 1 16,-4 6-1-16,-8 4 0 15,-6 4-1-15,-7-2 1 16,-5-2-477-16</inkml:trace>
  <inkml:trace contextRef="#ctx0" brushRef="#br0" timeOffset="17606.18">16842 6726 428 0,'0'0'0'16,"0"0"5"-16,0 0 0 16,5-11 12-16,-7 0 1 15,-1-12-2-15,4-9 0 16,4-9-7-16,2-5 0 16,-1-8-2-16,0 2 0 15,4 3-2-15,2 9 1 16,-2 14-1-16,-3 9 1 15,-2 14-2-15,-1 9 0 16,0 12-2-16,1 2 1 16,1 8-1-16,-2-2 1 15,2-8-2-15,0-5 1 16,2-7-1-16,-2-3 1 0,4-8-1 16,4-7 1-16,4-7-1 15,-2-7 1-15,-5-7 0 16,-2 0 1-16,-3 7-1 15,-1 3 1-15,-1 7-2 16,0 5 1-16,-4 11-454 16</inkml:trace>
  <inkml:trace contextRef="#ctx0" brushRef="#br0" timeOffset="17806.97">17180 6321 433 0,'2'10'0'16,"3"6"7"-16,-2 1 0 16,-6 0 15-16,1 0 0 15,1-6-4-15,-1-1 1 16,1-6-11-16,1-4 1 16,-1 5-3-16,1-5 0 15,2-6-4-15,2-9 0 16,-4 15-423-16</inkml:trace>
  <inkml:trace contextRef="#ctx0" brushRef="#br0" timeOffset="17926.08">17231 6149 417 0,'0'0'0'0,"0"0"1"16,0 0 1-16,0 0-2 16,0 0 1-16,0 0-3 15,0 0 1-15,0 0-313 16</inkml:trace>
  <inkml:trace contextRef="#ctx0" brushRef="#br0" timeOffset="19081.91">17537 6282 414 0,'0'0'0'16,"0"0"0"-16,0 0 0 16,0 0 0-16,0 0 0 15,0 0 12-15,21 9 1 16,9-4 9-16,7 2 1 16,0-1-2-16,1-3 1 15,-4-7-4-15,-2-1 0 0,-1-4-7 16,-4 1 1-16,-3-3-7 15,-3-1 1-15,-21 12-454 16</inkml:trace>
  <inkml:trace contextRef="#ctx0" brushRef="#br0" timeOffset="20805.58">18402 6114 249 0,'0'0'0'15,"0"0"23"-15,0 0 0 16,0 0 22-16,1-12 1 16,-1 1-17-16,0-8 0 15,0-4-12-15,-4-2 0 16,-6 6-7-16,-1 7 1 15,0 7-3-15,-3 8 1 16,-6 8-2-16,-4 6 1 16,-1 5-2-16,2 4 0 15,4 0 0-15,6 0 0 16,5-5 0-16,6 0 0 16,4-5-1-16,6-2 1 15,5 0-2-15,8-5 1 16,4-4 0-16,0-2 0 15,-4-8 0-15,-3-3 0 0,-6-1-1 16,-4 3 1-16,-8 6-1 16,5-8 1-16,-5 8-1 15,0 0 0-15,-13 5 0 16,-3 4 0-16,-12 10-2 16,1 6 1-16,3 6-1 15,2 2 0-15,6-1-1 16,6-5 1-16,8-2-1 15,7-8 1-15,7-5-1 16,6-7 0-16,9-3 0 0,4-5 0 16,-3-3 0-16,1-5 1 15,-2-2-1-15,2-2 0 16,1-4 0-16,1-1 0 16,2 1-1-16,1 2 0 15,-34 17-501-15</inkml:trace>
  <inkml:trace contextRef="#ctx0" brushRef="#br0" timeOffset="21055.15">18553 6408 422 0,'0'0'0'16,"-10"14"7"-16,5-5 0 15,5-9 6-15,0 0 1 16,0 0 11-16,17-20 1 15,11-12-7-15,6-5 1 0,1-2-3 16,1-3 1-16,-4 5-4 16,0 4 1-16,-5-1-5 15,-3 5 1-15,-3 1-3 16,-9 2 0-16,-5 6-3 16,-5 6 1-16,-7 4-5 15,-1 4 1-15,6 6-503 16</inkml:trace>
  <inkml:trace contextRef="#ctx0" brushRef="#br0" timeOffset="21259.24">18671 6021 425 0,'0'0'0'0,"0"0"6"0,-4-2 1 16,4 9 5-16,2 5 0 16,1 3 4-16,1 9 0 15,6 6-5-15,-1 7 0 16,-1 3-1-16,1 0 0 15,-3-3-1-15,4-3 1 16,2-3-1-16,0-7 0 16,1-9-3-16,1-5 0 15,-7-5-3-15,2-2 1 16,-9-3-448-16</inkml:trace>
  <inkml:trace contextRef="#ctx0" brushRef="#br0" timeOffset="22022.41">18771 6662 394 0,'0'0'0'0,"0"0"20"15,0 0 0-15,0 0 11 16,0 0 1-16,0 0-6 16,10-19 0-16,-7-9-10 15,2-3 1-15,4-4-4 16,-1 1 1-16,5-2-3 15,3 4 0-15,2 4-2 16,-1 9 1-16,-4 11-3 16,-4 3 0-16,0 7-2 15,-1 9 1-15,0 10-3 0,-3 5 1 16,-1 2-1-16,1-2 0 16,0-12-1-16,-4-4 1 15,1-4-2-15,-2-6 1 16,11-2-1-16,0-10 1 15,6-9-1-15,-3-6 0 16,-4-3 0-16,0-2 0 16,4 3-1-16,1 5 1 15,4 7-1-15,2 8 0 16,-21 9-528-16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0.5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1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5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71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43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56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6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8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03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97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5.12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7.9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5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34:35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17660 5615 433 0,'0'0'0'0,"-18"-6"6"0,-2-5 1 0,-9-8 6 16,-4-2 1-16,-7 9 5 15,0 8 1-15,0 5-9 16,-2 12 1-16,0 12-4 16,-6 12 0-16,-2 15-1 15,-2 6 1-15,3 9-2 16,7 6 1-16,5 2-2 0,7 3 1 16,7 0-2-16,7 0 1 15,7 1-1-15,8 1 0 16,6-2 0-16,6-5 0 15,7-6 0-15,7-6 0 16,8-5 0-16,11-15 0 16,8-13-1-16,14-20 1 15,7-16-1-15,4-17 0 16,5-17-1-16,-2-11 1 16,-5-11-2-16,-5-9 1 15,-4-4-1-15,-6-5 1 16,-12 2 0-16,-12 1 0 15,-15 5-1-15,-16-5 1 16,-16-1-1-16,-8 2 1 16,-6-3-1-16,-7 1 1 0,-4 7-2 15,-8 9 1 1,-9 10-1-16,-12 21 0 0,-12 22 0 16,-16 24 0-16,93-13-502 15</inkml:trace>
  <inkml:trace contextRef="#ctx0" brushRef="#br0" timeOffset="1915.12">21890 7994 310 0,'0'0'0'0,"-33"20"2"15,5 1 0-15,-4 9 9 16,-3 5 0-16,-6 10 9 16,0 4 1-16,-4 9-4 15,3 10 1-15,5 1-11 0,5 13 1 16,5 6-1-16,13 0 1 15,18-3-1-15,12 0 0 16,8 0-2-16,7 0 1 16,13-3-1-16,6-7 1 15,8-6-2-15,6-11 1 16,8-6-1-16,6-15 0 16,4-13 0-16,5-13 1 15,5-11-1-15,-2-14 1 16,-3-16-1-16,-7-16 0 15,-4-13 0-15,-10-10 1 16,-9-6 0-16,-13-5 1 16,-15-9 1-16,-14-9 0 15,-14-8-1-15,-9-4 1 16,-8 6-2-16,-10 0 1 16,-11 6-2-16,-5 8 1 15,-7 14-4-15,-7 15 1 0,-8 19-2 16,-9 17 0-16,-16 17-1 15,-10 20 1-15,99-12-443 16</inkml:trace>
  <inkml:trace contextRef="#ctx0" brushRef="#br0" timeOffset="11047.98">8410 7886 436 0,'0'0'0'15,"0"0"27"-15,17-26 1 16,0 1 13-16,-1-5 1 15,0-7-19-15,-2-3 0 16,-1-1-13-16,-5-4 1 16,5 0-4-16,-3-1 0 15,4 2-2-15,0 8 0 16,-2 8-2-16,-3 12 1 16,-4 14-1-16,-2 16 0 15,-3 18-1-15,0 10 0 16,-3 12 0-16,1 3 0 15,2 1 0-15,5-10 0 16,2-4 0-16,3-8 0 16,4-11 1-16,2-14 0 15,3-11 0-15,3-13 0 0,4-19 0 16,-2-9 1-16,-5-6-1 16,-8-1 0-16,-6-8-1 15,0 9 1-15,2 14-1 16,-2 16 0-16,2 12-1 15,0 21 0-15,-4 22-1 16,-1 13 1-16,1 6-1 16,-3-3 1-16,4-3-1 15,3-6 1-15,1-12-1 0,2-13 1 16,1-10-1-16,5-10 1 16,8-9-1-16,0-12 1 15,-5-19-1-15,-4-7 1 16,-4-7-1-16,-1 0 1 15,-1 0-1-15,1 7 0 16,4 14 0-16,-3 13 0 16,2 17 0-16,-3 23 0 15,4 21-1-15,-5 7 1 16,-3-1-1-16,3-2 1 16,-2-4 0-16,2-4 0 15,1-9 0-15,-4-10 0 16,-1-8 0-16,0-5 0 15,0-4 0-15,5-7 0 16,-10 6-552-16</inkml:trace>
  <inkml:trace contextRef="#ctx0" brushRef="#br0" timeOffset="11284.48">9364 7654 408 0,'0'0'0'0,"0"0"14"16,0 0 0-16,14 2 10 16,-3 2 1-16,9 6-3 15,6 2 1-15,-1-9-9 0,-1-1 1 16,-2-1-4-16,-2-1 1 16,-3-4-4-16,-5-1 1 15,-3-1-3-15,-9 6 1 16,5-8-3-16,-10-1 0 15,5 9-469-15</inkml:trace>
  <inkml:trace contextRef="#ctx0" brushRef="#br0" timeOffset="11449.74">9319 7751 442 0,'0'0'0'16,"8"14"11"-16,3-7 0 15,1-7 9-15,6-4 0 16,2-1 2-16,1 0 1 15,6-2-12-15,2-2 1 16,1-1-4-16,0-1 1 16,-1-1-5-16,0-1 1 15,-29 13-454-15</inkml:trace>
  <inkml:trace contextRef="#ctx0" brushRef="#br0" timeOffset="11932.48">9776 7586 397 0,'0'0'0'0,"0"0"9"16,0 0 0-16,0 0 4 16,-12 23 0-16,5-5 0 15,2 9 0-15,7 1-3 16,5-6 0-16,3 1-1 0,4-5 1 16,4-5 0-16,7-6 0 15,6-7 1-15,2-9 1 16,1-7 1-16,-2-6 0 15,-3 0 0-15,-7-11 0 16,-11-7 0-16,-5-2 0 16,-7 0-2-16,-8 1 0 15,-10 3-3-15,-5 6 1 16,4 10-4-16,4 11 1 16,5 8-4-16,1 8 1 15,3 4-2-15,5 5 0 16,2 5-1-16,4-3 1 15,3-4-1-15,1 0 0 16,2-4 0-16,1 8 0 16,5 9 0-16,-3 7 0 15,-4 7-1-15,-4 6 1 16,-3 4 0-16,1 2 0 0,-3 1 0 16,0-2 0-16,0-3 0 15,-3-11 1-15,-2-9 0 16,1-8 0-16,3-11 0 15,1-8 0-15,0 0 0 16,5-16 0-16,-5 16-520 16</inkml:trace>
  <inkml:trace contextRef="#ctx0" brushRef="#br0" timeOffset="12125.84">10203 7555 442 0,'0'0'0'15,"22"2"8"-15,-2-2 0 16,5-1 5-16,0 0 0 16,-1 3 1-16,-3 1 1 15,-3-2-9-15,-6-2 1 16,-2-3-3-16,-6 1 1 16,-4 3-2-16,0 0 0 15,0 0-409-15</inkml:trace>
  <inkml:trace contextRef="#ctx0" brushRef="#br0" timeOffset="12275.99">10272 7659 397 0,'0'0'0'15,"8"6"3"-15,-3-3 1 16,2 0 2-16,2 0 0 0,1-4 8 16,4-4 1-16,5-4-5 15,3-4 0-15,6-3-2 16,-2-5 0-16,-26 21-369 15</inkml:trace>
  <inkml:trace contextRef="#ctx0" brushRef="#br0" timeOffset="12564.89">10575 7628 372 0,'2'7'0'0,"7"4"1"16,4 3 1-16,1 2 0 15,2-2 0-15,7-3 18 0,2-3 0 16,1-8 4-16,3-2 0 15,0-8-3-15,-2-8 0 16,-1-7-1-16,-3-8 1 16,-2-7-2-16,-6 0 0 15,-13-3-5-15,-7 0 1 16,-9-1-4-16,-8 6 1 16,-8 13-4-16,-3 16 1 15,-1 13-3-15,0 17 0 16,-1 15-2-16,-4 11 0 15,1 7-1-15,6 5 0 16,5-2-1-16,11-6 0 16,16-51-518-16</inkml:trace>
  <inkml:trace contextRef="#ctx0" brushRef="#br0" timeOffset="52733.58">18178 10236 271 0,'0'0'0'15,"0"0"18"-15,0 0 1 16,0-28 8-16,0 7 1 16,-1-2-4-16,-1 1 0 15,-1 2-10-15,2-4 0 16,0-9-6-16,1-8 1 16,1-6-2-16,1-8 0 15,3-15-2-15,0-10 1 16,-2-9-2-16,-2-5 1 15,3-2-1-15,-2-1 1 16,0-1 1-16,0-8 0 16,-1-3 1-16,-1-5 1 15,2-4 0-15,2-4 1 16,2-2-1-16,3 2 0 0,1 6-1 16,0 4 1-16,-2 7-1 15,-1 6 1-15,-1 5-1 16,-2 4 1-16,1 3-2 15,0-3 1-15,2-10-3 16,2-5 1-16,4-2-1 16,-2-2 0-16,2 4-2 15,0 1 1-15,2 1-1 16,-1 6 1-16,-2 5-1 16,-4 14 0-16,-1 9-1 15,-2 10 1-15,2 5-1 0,-1 7 1 16,-6 7-1-16,0 6 0 15,0 1 0-15,0 2 0 16,-2 3-1-16,-1 5 1 16,0 7-1-16,-2 4 1 15,0 4-1-15,0 0 0 16,5 8-1-16,-9-4 1 16,9 4-495-16</inkml:trace>
  <inkml:trace contextRef="#ctx0" brushRef="#br0" timeOffset="53095.39">18294 6510 383 0,'0'0'0'0,"19"-4"0"15,-3-1 0-15,3-7 0 16,-3-4 0-16,1-5 7 15,-5-3 0-15,-3-4 5 16,-3-7 0-16,3-4 2 16,-1-6 1-16,3 0 0 15,0 0 0-15,-3 7-3 16,-1 10 0-16,-3 10-3 16,1 6 0-16,-5 12-2 15,8 4 0-15,-3 16-1 0,0 5 0 16,1 8-2-16,4 3 0 15,-1 2-1-15,2 4 1 16,0 3-1-16,3 4 0 16,4 1-1-16,4 2 0 15,7-6 0-15,1-6 0 16,-30-40-435-16</inkml:trace>
  <inkml:trace contextRef="#ctx0" brushRef="#br0" timeOffset="74144.14">16315 7283 366 0,'12'-2'0'16,"13"-3"13"-16,10 2 1 15,11 4 12-15,4 2 1 16,8-2-10-16,4-2 1 16,4-4-9-16,5 0 1 15,7-4-5-15,10 4 1 16,11-3-2-16,11 4 1 16,11 4-1-16,19 2 0 15,18-4 0-15,12 0 0 16,14-2-1-16,2-4 0 15,6-5 0-15,2-4 0 16,7-3-1-16,-3-2 1 16,-1-2 0-16,-6 1 0 0,-5 3 0 15,-4 3 1-15,-3 1 0 16,0 5 1-16,-6 3-1 16,-11 4 1-16,-13 4-1 15,-11 0 1-15,-6-1-1 16,-8 1 0-16,-7-1 0 15,-5-2 0-15,-3 1-1 16,-14-2 0-16,-3-4 0 16,-10-1 0-16,-13-2-1 15,-13 1 1-15,-12 5-1 0,-14 1 0 16,-10 3 0-16,-7-1 0 16,-7 2-1-16,-6 0 1 15,5-7-1-15,-5 0 0 16,0 7-481-16</inkml:trace>
  <inkml:trace contextRef="#ctx0" brushRef="#br0" timeOffset="74510.39">21680 6710 372 0,'0'0'0'16,"33"10"9"-16,-5 2 0 16,5 1 9-16,0 5 0 15,-4 1-6-15,-8 2 0 0,-10-5-7 16,-6 1 1-16,-3-1-1 16,-1 3 1-16,4-1 0 15,4 3 0-15,4-2 0 16,5 4 1-16,3 5-1 15,-3 3 0-15,-8-1 1 16,-12 0 0-16,-15-2-1 16,-12 0 1-16,-12 3-2 15,-13-3 1-15,-14-3-3 16,-2 0 1-16,3-1-2 0,2 2 1 16,1-1-1-16,7-7 0 15,57-18-425-15</inkml:trace>
  <inkml:trace contextRef="#ctx0" brushRef="#br0" timeOffset="188403.33">15395 3713 397 0,'0'0'0'0,"0"0"17"0,0 0 0 16,0-16 13-16,-5-9 0 15,-5-18-14-15,-2-12 1 16,-1-8-10-16,6-9 0 16,5-8-3-16,9-5 0 15,4-1-1-15,6-3 0 16,7 8-1-16,4 6 0 15,1 8-1-15,-3 11 0 16,1 18-1-16,1 12 1 16,8 12-1-16,-1 14 1 0,2 7-1 15,0 14 1-15,-4 12 0 16,-2 12 0-16,-2 5 0 16,-8 4 1-16,-7-5-1 15,-10-1 1-15,-13 2 0 16,-15-6 0-16,-14-2 0 15,-11-8 1-15,-6-3-1 16,-4-6 1-16,6-8 0 16,-1-7 1-16,2-10 0 15,4-5 0-15,10-12 0 0,9-3 0 16,11-2-1-16,10 1 1 16,8 3-2-16,9 1 0 15,8 6-2-15,10 1 1 16,-27 10-465-16</inkml:trace>
  <inkml:trace contextRef="#ctx0" brushRef="#br0" timeOffset="188724.12">15987 3371 391 0,'0'0'0'0,"14"-5"1"16,-3 5 1-16,3 0-2 15,10 0 1-15,3 0 7 16,5 0 1-16,-1 0-1 16,-1-2 1-16,4-4-1 15,-1 0 0-15,-7 0-4 16,-7 4 0-16,-19 2-344 0</inkml:trace>
  <inkml:trace contextRef="#ctx0" brushRef="#br0" timeOffset="188907.04">15975 3497 372 0,'0'0'0'15,"0"0"5"-15,13 18 1 16,-3-11 6-16,6-2 0 16,8-2 3-16,9-6 0 15,6-4-6-15,7-7 0 16,5-4-3-16,0-1 0 15,-51 19-357-15</inkml:trace>
  <inkml:trace contextRef="#ctx0" brushRef="#br0" timeOffset="189354.96">16941 3105 375 0,'0'0'0'0,"19"-1"1"15,-6 1 1-15,-5 6 1 16,-1 8 1-16,-5 11 6 16,-7 14 0-16,-7 14-2 15,-7 5 1-15,-5 2-1 0,-5-2 1 16,-4-8-1-16,5-9 0 16,6-13-1-16,-2-14 0 15,3-11 1-15,-3-13 0 16,-6-11 1-16,-3-13 0 15,2-10-1-15,5-11 1 16,5-4-1-16,10-2 0 16,10 5-3-16,10 5 1 15,11 16-2-15,10 13 0 16,8 16-2-16,3 15 1 16,3 24-2-16,1 11 1 15,3 9-1-15,0 12 0 16,-3 5 0-16,-2 1 0 15,-3-4 0-15,-3-4 0 16,-8-6 0-16,-6-12 0 16,-3-17 0-16,-1-12 0 15,-7-11-1-15,4-16 0 0,-16 11-430 16</inkml:trace>
  <inkml:trace contextRef="#ctx0" brushRef="#br0" timeOffset="189853.16">17375 2931 366 0,'0'0'0'0,"11"37"9"0,-4 5 0 15,-2 21-1-15,-2 13 1 16,-3 8-3-16,-3-1 0 15,0-7-5-15,0-10 1 16,1-18-1-16,-1-15 0 16,1-13 3-16,-1-12 0 15,-3-17 3-15,-2-15 0 16,-2-27 4-16,-4-10 0 16,2-17 1-16,2-9 1 15,1-10-3-15,7 3 1 16,4 18-4-16,7 15 1 15,6 23-3-15,4 23 1 16,-3 17-2-16,4 23 0 16,7 24-2-16,3 12 1 15,0 17-1-15,6 6 0 16,4-2 0-16,4-1 0 0,2-8 0 16,0-9 0-16,2-10-1 15,0-14 1-15,-8-12 0 16,-4-16 0-16,-8-15 1 15,-11-16 0-15,-8-20 1 16,-10-17 0-16,-9-20 1 16,-6-15 1-16,-6-12-1 15,2-11 0-15,9-4 0 16,6 12 0-16,5 106-464 16</inkml:trace>
  <inkml:trace contextRef="#ctx0" brushRef="#br0" timeOffset="-189513.46">10713 2864 209 0,'-2'15'0'16,"-11"21"2"-16,-3 11 0 15,-8 10 11-15,-5 15 0 16,-6 12 5-16,-3 5 1 15,-5-1-4-15,3-4 0 16,9-19-5-16,4-16 1 16,11-18-2-16,6-20 1 0,4-11-1 15,10-23 1-15,8-21 0 16,9-14 1-16,6-8 1 16,6-8 1-16,7-12 0 15,6-3 0-15,6-4-1 16,-2 5 0-16,0-1-3 15,-7 8 1-15,-5 11-3 16,-6 9 1-16,-7 19-3 16,-6 12 1-16,-8 16-2 15,-3 10 1-15,-2 13-2 0,7 16 1 16,6 25-2-16,5 17 1 16,4 17-1-16,5 11 1 15,3 8-1-15,2-6 0 16,2 1-1-16,-6-9 1 15,-10-11-1-15,-5-7 1 16,-10-14-1-16,-5-10 0 16,-7-10 0-16,-5-10 1 15,-3-11-1-15,-9-7 1 16,-14-5-1-16,-10-8 1 16,-14-10 0-16,-8-5 0 15,-15-4 0-15,-9 7 0 16,-5 6 0-16,-3 15 1 15,1 11-1-15,-1 12 0 16,5 8-1-16,10 3 1 16,12-7-1-16,12-3 1 0,15-13-1 15,16-7 0-15,12-9-1 16,13-5 1-16,3 5-436 16</inkml:trace>
  <inkml:trace contextRef="#ctx0" brushRef="#br0" timeOffset="-188946.93">11081 4138 341 0,'10'-14'0'15,"9"-31"4"-15,4-11 0 16,-2-13 6-16,-5-9 1 16,-4-5-1-16,-4-4 1 15,7 1-4-15,1 0 1 0,-1 5 2 16,2 8 1-16,2 12 0 16,2 16 0-16,-4 21-2 15,-2 12 1-15,-8 15-3 16,0 20 1-16,-5 21-2 15,-2 12 0-15,0 2-1 16,5-2 0-16,5-9-2 16,4-8 1-16,-4-8-1 0,-1-10 0 15,-2-9 0-15,2-10 0 16,1-7-1-16,1-9 1 16,2-10 0-16,-4-8 1 15,-7-6-1-15,1-1 1 16,2 0-1-16,7-1 0 15,9 7-1-15,4 8 0 16,-25 25-417-16</inkml:trace>
  <inkml:trace contextRef="#ctx0" brushRef="#br0" timeOffset="-188751.78">11700 3276 383 0,'0'0'0'16,"17"-2"5"-16,4 2 1 15,10 1 2-15,3 0 1 0,6-1-8 16,-4-2 1-16,-10-6-3 16,-7-1 1-16,-19 9-310 15</inkml:trace>
  <inkml:trace contextRef="#ctx0" brushRef="#br0" timeOffset="-188570.8">11732 3413 260 0,'0'0'0'0,"13"3"1"0,3-3 0 16,5-8 1-16,3-6 1 15,3-2 1-15,2-3 1 16,1-4-2-16,2 3 1 15,-6 1-1-15,-2 5 0 16,-24 14-220-16</inkml:trace>
  <inkml:trace contextRef="#ctx0" brushRef="#br0" timeOffset="-188281.2">12088 3416 265 0,'3'11'0'15,"2"15"1"-15,4 2 1 16,3-3 3-16,7-6 0 15,6-3 13-15,5-7 1 16,6-9 3-16,-1-11 1 16,5-14-3-16,4-8 0 15,5-7-4-15,-4-9 1 0,-6-10-4 16,-9-3 1-16,-10-5-5 16,-14-5 1-16,-13-6-3 15,-9 6 0-15,-8 5-2 16,-9 25 1-16,-7 31-2 15,-2 28 0-15,-4 33 0 16,0 22 1-16,-2 26-1 16,5 8 0-16,8 11-1 15,11-7 1-15,24-110-406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0:10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14536 6107 195 0,'0'0'0'16,"-4"-16"4"-16,2 5 0 15,-3-1 16-15,0 7 0 16,-1 3 1-16,3 8 0 16,1 18-7-16,0 20 1 15,5 20-6-15,2 16 0 16,4 10-3-16,1 4 1 15,2-7-2-15,1-11 0 16,1-12-1-16,-3-14 0 16,-4-5 0-16,-3-15 0 15,-3-13 0-15,-1-8 1 16,0-9 0-16,0 0 1 0,-3-25 0 16,-1-6 1-16,1-22 0 15,1-6 1-15,-7-4 0 16,4 2 0-16,3-1-1 15,2 0 0-15,-3 1-1 16,3 6 1-16,3 4-2 16,-2 7 0-16,-1 10-1 15,-1 5 0-15,-7 2-1 16,-2 0 1-16,-1 4-2 16,-3-2 1-16,4-3-1 15,2 5 1-15,3 7-1 0,1 4 1 16,2 5-1-16,2-2 0 15,0 1 0-15,0 1 0 16,2 0-1-16,4 1 1 16,4 4-1-16,6 2 1 15,7 1-1-15,3 4 1 16,3 2-1-16,2 5 1 16,4 4-1-16,2 0 1 15,7 0 0-15,1-1 0 16,1-1 0-16,5-2 1 15,6-3-1-15,6-3 1 16,1-4-1-16,0 4 0 16,3-1 0-16,2 3 1 15,5 1-1-15,1-1 0 16,5-6 0-16,-4-2 1 16,5-5 0-16,-2-1 0 0,4-4 0 15,4-8 0-15,4-8 0 16,-1-2 0-16,4 2 0 15,-1 1 0-15,-3 3 0 16,-1 5 0-16,-1-2 0 16,1 5 1-16,-4 5-1 15,-1 4 0-15,1 5 0 16,1 0 0-16,2 2 0 16,3 1 0-16,3-1-1 15,-1 1 0-15,0-3 0 0,-3 0 0 16,-2 1 0-16,-1 2 0 15,2 2-1-15,-1-2 1 16,-2 5-1-16,2-3 1 16,5 2-1-16,0-5 0 15,1 1 0-15,1-3 0 16,-2 0 0-16,1-3 0 16,-1-3 0-16,-5 1 0 15,-8 2 0-15,2 3 0 16,-2 0-1-16,-2 0 1 15,-3 3 0-15,1-3 0 16,4 1 0-16,2 1 0 16,-3 4 0-16,1-4 0 15,-5 3 0-15,-2-2 0 16,-5-3 0-16,-4 0 0 16,-4 1 0-16,-1-1 0 15,-2-1-1-15,-2 1 1 0,-3 0-1 16,-3 1 1-16,-5-2-1 15,-3-2 1-15,-3-2-1 16,-3-1 1-16,-2 1-1 16,-6 0 1-16,-12 2-1 15,-6 3 1-15,-4-1-1 16,-5 1 1-16,0 0 0 16,8 0 0-16,0-2 0 15,5-4 0-15,10-4-1 0,-2 1 1 16,-7 4-1-16,-5 4 1 15,-3-2-1-15,1 3 1 16,0 3-1-16,1 1 0 16,2 6 0-16,2 4 0 15,2 3 0-15,2-3 0 16,5-6 0-16,4-5 0 16,7-1 0-16,-1-1 0 15,-2 2-1-15,-1 2 1 16,-2 0-1-16,-5 1 1 15,-4 2-2-15,-6 1 1 16,-5 2-1-16,-4 3 0 16,-1 5-1-16,-1 4 1 15,-3 1-1-15,1 2 1 16,1-4 0-16,1 4 0 16,1 0 0-16,1 5 0 0,-2 1 0 15,0 1 1 1,0-1 0-16,-3 5 0 15,-1 5 0-15,-1 0 0 0,-1 2 0 16,0 0 1-16,1-1 0 16,2 0 0-16,0 1 0 15,2-2 0-15,0-6 0 16,-2-2 0-16,-4 0 0 16,-1 3 0-16,2 0 0 15,1-3 0-15,-5-1 0 16,2-7 0-16,4-3 0 15,6-18 0-15,-2-5-474 0</inkml:trace>
  <inkml:trace contextRef="#ctx0" brushRef="#br0" timeOffset="11679.45">21579 6224 375 0,'0'0'0'16,"0"0"24"-16,-13 9 0 15,6 0 22-15,2 14 0 0,2 15-17 16,0 6 0-16,-1 6-11 15,2 7 1-15,-1 6-9 16,2 2 1-16,2-4-3 16,2-11 0-16,-3-11-1 15,-3-17 0-15,-1-13-2 16,3-15 1-16,2-22-1 16,1-14 0-16,0-14-2 15,-2-5 1-15,-2-2-3 16,-2 6 1-16,-1 7-2 15,-3 11 1-15,-2 14-1 0,3 8 0 16,-1 7 0-16,3 4 0 16,-1 1 0-16,-3 0 0 15,-1 1-1-15,3 1 1 16,7 3-1-16,0 0 1 16,-3-6-1-16,3 6 1 15,8-1-1-15,10 4 1 16,16 4-1-16,12-2 1 15,11-5-1-15,9-5 1 16,5-7-1-16,8-4 1 16,12-3-1-16,7-1 1 15,4-6-1-15,6 5 0 16,5-1 0-16,-4 8 1 16,-2 10-1-16,-9 7 1 15,-8 6-1-15,-5 5 1 0,-4 0-1 16,-6-3 1-1,-6-3-1-15,-3-7 1 0,-2-2-1 16,-5-2 1-16,-5 1-1 16,-8 2 1-16,-10 2-1 15,-9 1 1-15,-10-6-1 16,-5 3 1-16,-5 3 0 16,-2-2 0-16,-5-1 0 15,0 0 0-15,7 5 0 16,-7-5 0-16,8 9 0 0,-1-1 0 15,3 3 0-15,6 3 0 16,7 2 0-16,2 1 0 16,0 3 0-16,0 6 0 15,-1 5 0-15,1 4 0 16,-2 4 0-16,-6 1 1 16,-3 4-1-16,-4-1 1 15,-1-4-1-15,-3 0 1 16,-1 1 0-16,0-4 0 15,1 4 0-15,-2 0 1 16,-4-7-1-16,-1-5 1 16,1-7-1-16,1-10 1 15,0-6-1-15,-1-5 0 16,0 0-519-16</inkml:trace>
  <inkml:trace contextRef="#ctx0" brushRef="#br0" timeOffset="21161.99">15602 5695 347 0,'-5'-11'0'15,"-3"-16"12"-15,-5-5 1 16,-8-4 11-16,-7-2 0 15,-7-4-6-15,-8 0 1 16,-8-8-8-16,-10 2 0 16,1-1-5-16,-5-2 1 15,-5-2-3-15,-3-6 1 0,0-1-1 16,-6 1 1-16,-7 1 0 16,-9-1 0-16,-7 6 0 15,-12 4 0-15,-7 7-1 16,-13 8 1-16,-11 8-1 15,-3 10 0-15,-1 6 0 16,-6 10 0-16,-7 7 0 16,3 10 0-16,7 11-1 15,-3 5 1-15,2 3-1 16,-9 13 0-16,-11 19 0 0,-1 13 0 16,0 11-1-16,8 8 1 15,9-3-1-15,14 4 1 16,15-9-1-16,10 0 0 15,17-4-1-15,6-1 1 16,4-6 0-16,6-5 0 16,1-4-1-16,6-3 1 15,4-7-1-15,7-9 1 16,11-6-1-16,3-8 1 16,8-6-1-16,10-12 0 15,8-10-1-15,11-6 1 16,8-6-1-16,6-9 0 15,7-13 0-15,4-8 0 16,7-9-1-16,4-3 1 16,-1-2-2-16,0 1 1 15,-2 8-2-15,0 7 0 16,-6 8-1-16,-3 7 0 16,-5 7 0-16,-3 7 1 0,-6 7 0 15,-9 13 1-15,-15 21 0 16,-9 7 1-16,-5 3 0 15,-1 6 1-15,1 7 0 16,2 2 0-16,3-1 0 16,4-4 0-16,4-4 0 15,5-10 0-15,7-17 1 16,9-8 0-16,11-11 0 16,13-11 0-16,13-7 0 0,12-10 1 15,13-8-1-15,11-9 1 16,9-13-1-16,13-3 1 15,11-3-1-15,7 2 0 16,12-3 0-16,-6-2 0 16,-109 56-450-16</inkml:trace>
  <inkml:trace contextRef="#ctx0" brushRef="#br0" timeOffset="37927.57">21667 4971 405 0,'0'0'0'16,"0"0"12"-16,3 23 0 16,-4 3 18-16,-2 9 1 0,-2 1-6 15,0 6 1-15,1 5-9 16,2 0 0-16,1-5-7 16,2-3 0-16,6-11-1 15,8-5 1-15,9-1-3 16,9-13 0-16,5-12-1 15,2-8 1-15,0-7-1 16,-1-6 1-16,-4-2-2 16,-10-4 0-16,-15 2-3 15,-15 3 0-15,5 25-503 16</inkml:trace>
  <inkml:trace contextRef="#ctx0" brushRef="#br0" timeOffset="38117.79">21651 4996 372 0,'0'0'0'15,"34"-2"17"-15,-6-1 0 16,-1 1 6-16,1 0 1 16,-1 0-16-16,-8-1 1 15,-6-2-8-15,-4 1 1 16,-3 4-2-16,-6 0 0 15,0 0-355-15</inkml:trace>
  <inkml:trace contextRef="#ctx0" brushRef="#br0" timeOffset="38267.91">21695 4935 366 0,'11'0'0'0,"13"0"0"15,6-1 1-15,2-4-1 16,-1 0 1-16,-2-1 3 15,1-2 1-15,4-1-2 16,0-2 1-16,-34 11-292 16</inkml:trace>
  <inkml:trace contextRef="#ctx0" brushRef="#br0" timeOffset="38527.48">22280 4698 375 0,'0'0'0'15,"0"0"7"-15,-2 14 1 16,-3 8 9-16,-5 9 1 16,-5 13-4-16,-3 6 1 15,-1 6-4-15,0 2 1 16,1-2 5-16,1 3 0 16,5-4 0-16,5-4 0 15,9-6-3-15,4-10 0 16,5-8-4-16,4-12 0 15,4-13-3-15,5-9 1 16,6-10-3-16,4-8 0 16,-34 25-469-16</inkml:trace>
  <inkml:trace contextRef="#ctx0" brushRef="#br0" timeOffset="38893.98">22597 4784 408 0,'0'0'0'0,"4"21"8"16,-4 5 0-16,-3 16 9 16,-2 9 1-16,-3 0 4 15,3-2 0-15,5 1-6 16,4-6 1-16,-1-10-1 16,-2-6 0-16,0-6-3 15,2-7 1-15,-2-7-3 0,-1-8 0 16,0 0-2-16,-13-9 1 15,-5-13-3-15,-6-6 1 16,0 0-3-16,1 3 0 16,6 11-3-16,3 8 0 15,4 10-2-15,1 9 1 16,-4 13-1-16,2 4 1 16,0 1-1-16,2-6 1 15,3-6 0-15,3-2 0 16,5-9 0-16,-2-8 0 15,8 3 0-15,5-17 0 16,-13 14-507-16</inkml:trace>
  <inkml:trace contextRef="#ctx0" brushRef="#br0" timeOffset="39177.48">22803 4705 400 0,'0'0'0'0,"0"0"13"16,0 0 1-16,17 29 9 16,-8-1 1-16,-3 8-6 15,-1 6 0-15,-2 8-6 16,-2 3 1-16,-1 5-1 16,-1-2 0-16,-2 0 1 15,0-3 0-15,-5-2 0 0,1-7 0 16,0-3-2-16,-2-4 0 15,-2-9-2-15,1-9 1 16,1-8-4-16,3-7 0 16,6-4-3-16,1-15 1 15,-1 15-508-15</inkml:trace>
  <inkml:trace contextRef="#ctx0" brushRef="#br0" timeOffset="39710.72">23321 4971 319 0,'0'0'0'0,"0"0"13"16,0 0 0-16,0 0 10 16,0 0 1-16,0 0 1 15,-15 11 1-15,5 6-5 16,-4 8 0-16,2 8-4 16,-3 1 0-16,-5-1-2 15,1 0 1-15,0-2-2 0,0-2 0 16,-1-5-3-16,-1-10 0 15,1-3-2-15,3-5 0 16,6-9-2-16,0-6 0 16,-2-7-2-16,3-11 1 15,5-5-3-15,5 2 1 16,6-1-2-16,4 9 0 16,4 3-1-16,-1 7 0 15,1 12-1-15,2 12 1 16,4 4-1-16,-1 7 1 15,-3 5-1-15,1 5 0 16,1 0 0-16,-1-4 1 16,-3-2-1-16,-3-7 1 15,-2-6-1-15,-2-5 1 16,-2-6-1-16,0-4 1 16,3-3-1-16,4-7 1 15,-12 11-499-15</inkml:trace>
  <inkml:trace contextRef="#ctx0" brushRef="#br0" timeOffset="40382.16">23524 4882 274 0,'0'0'0'16,"0"0"18"-16,0 14 1 16,0 8 18-16,0 12 1 15,1 13-4-15,-1 0 0 16,-1 1-11-16,-1-4 1 15,2-9-6-15,0-6 1 16,0-6-4-16,-1-4 0 16,0-8-3-16,1-3 0 15,0-8-3-15,0 0 0 16,0-19-2-16,-4-12 0 16,-3-11-2-16,0-7 0 0,5-4-2 15,-1-1 0 1,2 4-2-16,1 6 0 0,4 10-1 15,0 10 0-15,-2 11 0 16,-2 13 0-16,10-1-1 16,1 14 0-16,7 12 0 15,2 7 0-15,1 6 0 16,2-2 0-16,1-2 1 16,1-1 0-16,1 0 0 15,2-4 0-15,-3-8 1 16,-2-5 0-16,-3-4 1 15,1-5 0-15,2-2 1 0,-1-5 1 16,-3-9 0-16,-2-6 0 16,-4-8 0-16,-5-9 0 15,-7-10 0-15,-3-5 0 16,-3-8-1-16,-2-6 0 16,1-2-1-16,4 14 1 15,2 10-3-15,1 8 1 16,1 12-1-16,1 8 0 15,-3 11-1-15,6-7 0 16,-6 7-512-16</inkml:trace>
  <inkml:trace contextRef="#ctx0" brushRef="#br0" timeOffset="48356.97">24270 4943 414 0,'0'0'0'0,"0"0"18"16,0 0 1-16,0 0 16 15,0 0 1-15,15 4-11 16,2-2 1-16,11 0-13 16,1-2 1-16,-5 0-6 15,-3 0 1-15,-2-4-4 16,-2-2 1-16,-5-1-2 0,-3 2 1 16,-3 3-3-16,0-5 1 15,2 0-3-15,0-2 1 16,-8 9-484-16</inkml:trace>
  <inkml:trace contextRef="#ctx0" brushRef="#br0" timeOffset="48657.36">24384 5020 366 0,'0'0'0'0,"0"0"8"16,6 0 0-16,-6 0 6 16,7 0 1-16,-1-1 10 15,5-5 1-15,10-6-13 16,6-2 1-16,0 3-4 15,-1 1 1-15,-8 1-4 16,0 1 0-16,-2 2-2 16,1-4 0-16,-17 10-406 0</inkml:trace>
  <inkml:trace contextRef="#ctx0" brushRef="#br0" timeOffset="49076.59">24817 4890 341 0,'3'16'17'16,"6"30"1"-16,1-8-7 15,-3-11 1-15,-3-13-8 16,-2-4 1-16,0-1-3 0,-1-2 0 16,-1-7-311-16</inkml:trace>
  <inkml:trace contextRef="#ctx0" brushRef="#br0" timeOffset="50927.71">24923 4975 376 0,'0'0'25'0,"0"0"1"16,0 0-3-16,-14-14 1 16,14 14-11-16,-10-7 0 15,1 0-3-15,2-2 0 0,2 0-3 16,2-1 1-16,2 1-2 15,0 0 0-15,1-5-1 16,2 0 0-16,1-2-1 16,-1 2 0-16,1-5-1 15,-2-1 0-15,-2-2-1 16,-3-1 1-16,-2 4-1 16,-3 1 0-16,-3 2 0 15,0-1 0-15,-1-4-1 0,2 0 1 16,2 2-1-16,4 0 1 15,3 8-1-15,2 2 0 16,1 2 0-16,-1 7 0 16,1-7 0-16,-1 7 0 15,0 0 0-15,0 0 0 16,0 0-1-16,-5 5 1 16,5 7-1-16,6 8 1 15,6 10-1-15,5 7 1 16,5 6-1-16,2-1 0 15,2-2 0-15,-1-4 0 16,-4-3 0-16,-3-7 0 16,-3-7 0-16,-2-4 0 15,-5-5 0-15,1-7 0 16,1-3 0-16,2-8 0 16,1-6 0-16,-1-4 0 15,-5-6 0-15,-3-6 0 0,-4-3 0 16,-1-2 0-16,-4-1 0 15,-2-4 0-15,1 5 0 16,0-1 0-16,1 5 0 16,1 3 0-16,4 6 0 15,1 6 0-15,-1 16-451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1:24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19060 5275 221 0,'0'14'0'15,"0"19"8"-15,-2 12 0 0,-6 11 17 16,-3 2 1-16,-2 7-3 15,-4 6 1-15,-2 5-10 16,2 5 1-16,6 5-4 16,6 5 0-16,5 7-4 15,3-3 0-15,4 5-2 16,-1-6 1-16,-1-7-2 16,-7-6 0-16,-3-5-1 15,-5-9 1-15,-4-7-1 16,0-8 0-16,-3-7 0 0,-1-8 1 15,-2-9 0-15,4-8 1 16,6-10 0-16,5-4 1 16,5-6-1-16,0 0 1 15,0 0-1-15,0 0 1 16,0 0-1-16,2-6 0 16,4 1-2-16,9-2 1 15,11 3-2-15,4 1 0 16,5 3-1-16,9 3 0 15,6 0-1-15,9 0 1 16,10-3-1-16,5-1 0 16,4 0 0-16,2 1 0 15,5 0 0-15,-2 0 0 16,2 1 0-16,4-1 0 16,3-2 0-16,8-4 0 15,10-1 0-15,10-3 0 0,7 0 0 16,1 1 0-16,4 0 0 15,1 1 1-15,1-2 0 16,-2 0 0-16,1 0 0 16,-3-2 1-16,-2 2 0 15,-1 6 0-15,-3 2 0 16,-2 7 0-16,-2 9-1 16,0 2 0-16,-3 5-1 15,-4-2 0-15,-5-5 0 0,-10 0 0 16,-12-8-1-16,-3-1 0 15,-5-5-3-15,1-5 1 16,3-1-2-16,-1-5 0 16,1-1-2-16,-2-2 0 15,0-1-3-15,-5 1 1 16,-75 14-343-16</inkml:trace>
  <inkml:trace contextRef="#ctx0" brushRef="#br0" timeOffset="866.79">24123 6934 257 0,'0'0'0'15,"32"-5"-1"-15,-5 0 1 16,0 0-1-16,0 1 0 16,-3 2 11-16,-4-6 1 15,-4 2 19-15,-3-4 0 0,-5-2-3 16,-3-5 1-16,-1-11-8 15,0-3 1-15,1-6-9 16,3-1 1-16,0-10-5 16,1-1 1-16,-1 1-3 15,-5-2 0-15,-3-2-1 16,-2-5 0-16,-3-4-1 16,0-5 0-16,2-1 1 15,0-9 0-15,-4-9 0 16,0-3 1-16,0 6 0 15,1-1 0-15,-4 6-1 0,1 5 1 16,8 8 0-16,4 5 0 16,0 4 0-16,1 4 0 15,-1 2-2-15,-6 5 1 16,-2 9-2-16,0 1 1 16,4 4-2-16,-4 2 0 15,-5 2-1-15,-3 7 0 16,-1 3-1-16,-6 4 1 15,-9 5-1-15,-5 2 0 16,-2 3 0-16,-3 0 0 16,-5-1 0-16,-2-5 0 15,-2-5 0-15,-5-2 0 16,-6-2 0-16,-4-2 1 16,-7 5-1-16,-5 0 1 15,-3 3 0-15,-3-1 0 16,1 5 1-16,0 0 0 0,-9-5 0 15,-2-2 1-15,-11-1-1 16,-7 1 1-16,-8 2-1 16,-3 5 0-16,-6 0 0 15,2 7 0-15,-2 4-1 16,2 4 1-16,3 1-1 16,7 2 1-16,6 0-1 15,-3 0 0-15,-5-3-1 16,-4-3 1-16,-1 1-1 15,-10 0 1-15,-3 0-1 0,-3 2 0 16,-2-1 0-16,11 4 0 16,12 1 0-16,5 2 1 15,6 0-1-15,0 3 1 16,0-2 0-16,-3-2 0 16,0-5 0-16,-1-2 0 15,1-5 1-15,-2 0 0 16,-3 2-1-16,3 3 1 15,8 3 0-15,10 4 0 16,9 4 0-16,12 0 0 16,7-1-1-16,7-2 0 15,10-7-1-15,0-16 0 16,47 9-490-16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3:02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6811 5386 470 0,'0'0'0'16,"0"0"15"-16,-5 17 1 0,-6 16 18 15,-11 12 0-15,-9 13-15 16,-2 9 1-16,-6 12-13 16,4 1 1-16,6-1-4 15,2-10 1-15,5-14-2 0,7-16 0 16,5-17-1-16,4-13 0 15,6-14-1-15,4-18 1 16,11-18-1-16,1-13 1 16,8-15-1-16,5-7 0 15,5-6 0-15,6-3 0 16,3-3-1-16,2 7 1 16,-5 14-1-16,-2 13 1 15,-7 16-1-15,-7 21 1 16,-5 20-1-16,-8 27 1 15,-3 24-1-15,3 17 1 16,9 17-1-16,8 8 1 16,11-1-1-16,6-5 1 15,9-7 0-15,6-16 0 16,2-14 0-16,-10-13 0 16,-9-11 0-16,-15-9 0 15,-13-6-1-15,-15-9 1 0,-14-6-1 16,-15-8 1-16,-16-8-1 15,-13-3 1-15,-11-8-1 16,-3 0 1-16,2 4-1 16,-2 8 1-16,6 7-1 15,-6 8 1-15,-4 9-1 16,2 9 1-16,6 12-1 16,1 2 1-16,7-2-1 15,3-4 1-15,12-2-1 16,11-9 0-16,15-8 0 0,12-8 0 15,7 2-506-15</inkml:trace>
  <inkml:trace contextRef="#ctx0" brushRef="#br0" timeOffset="578.83">7431 6531 456 0,'0'0'0'0,"0"0"4"16,0 0 0-16,-6-23 0 15,6-1 0-15,0-15 11 16,3-12 1-16,-1-10-6 16,4-11 1-16,2-9-3 15,-1-6 1-15,1 1-2 16,3 6 0-16,3 16-2 15,0 10 1-15,-2 21-2 0,-1 14 1 16,-3 10-2-16,5 21 0 16,6 23-1-16,2 14 1 15,0 6-1-15,1-1 0 16,2-5 0-16,-1-11 0 16,1-11 0-16,-2-12 0 15,-11-9 0-15,-1-11 1 16,-5-11 0-16,-1-12 1 15,-5-15 0-15,-4-9 0 16,0-7-1-16,0-1 1 16,5 4-1-16,5 8 1 15,0 12-2-15,1 7 0 16,4 7-2-16,5 1 0 16,-15 21-477-16</inkml:trace>
  <inkml:trace contextRef="#ctx0" brushRef="#br0" timeOffset="783.26">8112 5381 414 0,'0'0'0'0,"31"0"1"16,-2 0 0-16,7 6 3 15,-1 4 0-15,-1-4 9 16,-2 5 1-16,0-2-3 15,-1-1 0-15,-5-3-4 0,-4-2 1 16,-11 0-3-16,-6-3 1 16,-5 0-381-16</inkml:trace>
  <inkml:trace contextRef="#ctx0" brushRef="#br0" timeOffset="932.18">8225 5514 369 0,'-4'6'0'15,"-4"6"8"-15,0 0 0 16,4 2 10-16,6-2 0 15,-2-12-1-15,15 0 1 16,6-8-7-16,8-3 0 16,3-3-4-16,0-5 0 15,3 1-3-15,0 1 0 16,-35 17-379-16</inkml:trace>
  <inkml:trace contextRef="#ctx0" brushRef="#br0" timeOffset="1231.18">8665 5579 405 0,'7'13'0'0,"12"15"3"16,6 5 1-16,7-5 4 15,3-2 0-15,4-5 12 16,8-6 1-16,7-10-8 16,2-12 1-16,-1-17-3 15,-7-9 0 1,-7-14-3-16,-4-6 1 0,-9-6-2 15,-7-5 0-15,-11-9-3 16,-17-2 0-16,-12 3-2 0,-9 7 1 16,-10 13-2-16,-7 25 1 15,-11 29 1-15,-3 28 0 16,2 28 0-16,-4 21 1 16,2 28 0-16,5 12 1 15,4 0-2-15,5-23 1 16,45-96-450-16</inkml:trace>
  <inkml:trace contextRef="#ctx0" brushRef="#br0" timeOffset="12844.36">9793 10870 361 0,'0'0'0'0,"2"22"12"16,2-1 1-16,1 9 8 16,0 4 0-16,0 7-6 15,1 5 0-15,-1 12-9 16,0 7 1-16,3 10-3 15,-6 4 0-15,-4 3-2 16,-8-2 1-16,-2-2-1 0,-6-9 0 16,-4-6 1-16,-4-10 1 15,-3-6 3-15,-9-7 0 16,-8-4 1-16,-6-4 1 16,-2-7 1-16,2-2 1 15,-1-7-1-15,3-3 1 16,4-3-2-16,6-4 0 15,7-3-2-15,7-3 1 16,5-3-2-16,3 0 0 16,4-2-3-16,6 0 1 15,3 1-2-15,5-6 0 16,5-8-1-16,6-8 1 16,8-7-2-16,2-7 0 15,-21 40-471-15</inkml:trace>
  <inkml:trace contextRef="#ctx0" brushRef="#br0" timeOffset="13144.84">9309 11652 405 0,'0'0'0'0,"-11"12"2"16,3-3 1-16,2-1 0 15,-2 1 1-15,-2 5 12 16,-4 3 1-16,-2 1 0 16,-1 1 0-16,-5 2-1 15,-2-2 1-15,-1-5-3 16,3-1 0-16,0 4-3 15,3 2 1-15,1 4-3 16,4-2 0-16,6-2-2 16,3-3 0-16,8-5-2 0,7-1 1 15,14-1-2-15,3-5 0 16,2-4-1-16,4-3 0 16,6 0-1-16,1-1 1 15,-1 1-1-15,-1 6 0 16,-1 6-1-16,-2 2 1 15,-3 2-2-15,-8-11 1 16,-24-2-480-16</inkml:trace>
  <inkml:trace contextRef="#ctx0" brushRef="#br0" timeOffset="34377.55">17524 3380 92 0,'0'0'0'16,"-26"-16"1"-16,1 2 0 16,-14 0 0-16,-10 3 0 15,-14 3 2-15,-6 7 0 16,-7 4 2-16,0 8 1 16,4 4-3-16,2 4 1 15,2 5-2-15,4 5 1 0,0 7 0 16,0 6 1-16,-3 4 0 15,0 8 0-15,-1 4 0 16,4 4 1-16,-5 8 0 16,7 5 1-16,6-3-1 15,13 0 0-15,14-4 0 16,14-1 1-16,14 6 1 16,11 6 0-16,12 0 4 15,10 1 1-15,7-6-1 16,10-6 1-16,10-9-1 0,7-9 0 15,7-8-2-15,11-17 1 16,7-11 1-16,10-14 1 16,15-14 1-16,9-14 0 15,1-9 2-15,2-13 0 16,1-8-2-16,2-6 0 16,-3-11-1-16,-11-6 0 15,-18 0 0-15,-15-1 1 16,-15 3-1-16,-16 1 0 15,-14 0-2-15,-10-1 1 16,-8-1-3-16,-8-1 1 16,-11-3-2-16,-15 3 0 15,-18 4-1-15,-17 9 0 16,-22 5-1-16,-20 15 0 16,-27 12-2-16,-22 16 0 15,-17 17-2-15,-12 17 0 16,-9 18-1-16,-2 9 0 0,179-41-407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5:57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14025 3347 380 0,'0'0'0'0,"0"17"13"16,3 6 0-16,2 20 14 15,2 16 1-15,4 30-5 16,3 11 0-16,0 8-11 15,6 1 0-15,6-14-4 16,7-13 1-16,0-21-3 16,6-20 0-16,-2-22-2 0,-4-19 1 15,-5-16 0-15,-7-21 0 16,-5-12 0-16,-8-13 0 16,-6-11 0-16,1-4 1 15,1-4-1-15,2 1 1 16,2 7-2-16,4 6 1 15,3 9-1-15,5 10 1 16,0 15-1-16,-1 10 1 16,-3 8-2-16,-2 11 0 15,1 4-2-15,-1 5 1 16,-14-5-488-16</inkml:trace>
  <inkml:trace contextRef="#ctx0" brushRef="#br0" timeOffset="1100.99">20496 10404 503 0,'0'0'0'16,"-37"-22"25"-16,5 6 1 16,-10-1 8-16,-6 7 1 15,-7 6-18-15,-5 10 1 16,-4 13-13-16,-3 8 0 15,1 9-2-15,-1 7 0 16,4 7-2-16,7 1 0 16,9-8-1-16,11-7 1 15,9-10-1-15,15-5 0 16,14-7 0-16,15-5 0 0,15-3-1 16,7 2 1-16,13 0-1 15,3 5 0-15,4 2 0 16,1 7 0-16,1 8-1 15,-2 7 1-15,-5 4-1 16,-9 4 0-16,-10 2 0 16,-11 0 1-16,-13-1 0 15,-12 0 1-15,-17-2 0 16,-15-3 0-16,-19-7 0 0,-11-6 0 16,-10-5 2-16,-7-9 0 15,-4-11 3-15,-2-8 1 16,1-11 2-16,3-5 1 15,12-4-1-15,7-3 1 16,11-1-2-16,5-3 1 16,47 32-552-16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7:52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3497 5679 198 0,'-3'19'0'16,"-6"28"6"-16,-1 15 1 16,3 5 10-16,-2 3 1 15,-1 0-3-15,1-1 1 16,1 4-5-16,3 4 1 15,2-1-5-15,0 4 0 16,-2 4-1-16,-5 5 1 16,1-1-1-16,-3 9 0 15,0 3 0-15,2-1 1 0,2-10 0 16,0-3 0-16,3-2 0 16,0-2 0-16,5 6 0 15,-2 2 0-15,2-2 0 16,2 4 0-16,-2 3-1 15,3 5 0-15,-3 7-1 16,0 2 0-16,5-1-1 16,0-3 1-16,0 3-1 15,1 2 1-15,-4 2-1 16,1 2 1-16,-1 0-1 16,-4 8 0-16,-1 12 0 0,-2 4 0 15,-1 3 0-15,1-1 0 16,0-7 0-16,3-5 0 15,-1-4 0-15,3-6 1 16,-2-9-1-16,2-8 1 16,5-4-1-16,-3-5 1 15,1-2-1-15,-1 0 1 16,1 0-1-16,2-7 0 16,-2-10 0-16,0-3 0 15,-1-11 0-15,-2-7 0 16,0-15-2-16,3-13 1 15,-3-24-419-15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48:19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9178 2335 344 0,'0'0'0'16,"19"9"14"-16,5-4 0 15,19 4 11-15,10-4 1 16,13-2-8-16,12-3 0 16,15 0-8-16,10-8 0 15,14-1-5-15,20-2 1 16,13 1-1-16,14 1 1 16,14 1-1-16,13 4 0 15,14 7-1-15,9 1 0 16,10 1-1-16,9 0 1 15,7-5-1-15,19-5 1 0,7-3-1 16,4 2 1-16,8-2-1 16,-2 4 1-16,6 4 0 15,-2 3 1-15,-8 3 0 16,-4 3 1-16,-5 4-1 16,-6 1 1-16,-11-3 0 15,-10 1 0-15,-16-4 0 16,-11-3 0-16,-18-7-1 15,-17-3 1-15,-27-4-1 0,-23 0 0 16,-21 2-1-16,-19-2 1 16,-16 0-1-16,-12 1 0 15,-3-1-1-15,-5-2 1 16,-8 1-1-16,-4-4 0 16,-5 2-1-16,-10-4 0 15,-5-4-1-15,-3-5 0 16,-9 3-1-16,-3-1 0 15,-1 4-1-15,-1 0 1 16,-2-12-4-16,-1 1 0 16,2 4-4-16,-3 4 0 15,1 0-2-15,-1 4 0 16,0 4 3-16,-1 7 1 16,3 0 4-16,1 2 0 15,2 5 1-15,-4-7 1 16,4 7 0-16,10-4 0 15,16 1 0-15,11 1 0 0,12-2 0 16,7 3 1-16,2 1 0 16,-1 5 1-16,-8 2 0 15,-7 5 1-15,-7 4-1 16,-13 2 1-16,-12 6-1 16,-13 4 0-16,-11 4-1 15,-8 1 1-15,-10-3-1 16,-4-2 1-16,-5 3-1 15,-7 2 1-15,-6-8 0 16,-6-2 1-16,-2-2 0 16,-5 0 0-16,3 0 0 0,7-4 0 15,11-8 0-15,14-4 0 16,14-2 0-16,18-3 0 16,0 0-492-16</inkml:trace>
  <inkml:trace contextRef="#ctx0" brushRef="#br0" timeOffset="2547.73">17667 2197 223 0,'0'0'0'15,"29"-23"5"-15,-10 0 0 16,-1-7 5-16,-3-8 1 16,0-5-3-16,-9-7 1 15,-5-6-4-15,-6 6 1 16,-10 0-2-16,-6 11 0 16,-7 8-2-16,-6 12 1 15,-6 13 4-15,-1 12 0 16,2 8 1-16,2 8 1 15,3 6 1-15,4 6 1 16,5 10-1-16,5 3 1 16,4 4-2-16,4 1 1 15,7-1-2-15,8-7 0 0,9-2-2 16,8-9 1 0,4-14-2-16,9-8 1 0,8-11-3 15,2-11 1-15,-1-10-1 16,-5-7 0-16,0-9 0 15,-8-1 0-15,-7-7-1 16,-4 0 0-16,-3-5 0 16,-5 6 0-16,-4 5 0 15,-3 6 0-15,-3 15 0 16,-4 5 0-16,-4 7 0 0,-8 6 0 16,-13 6 0-16,-5 11 0 15,-1 8 1-15,1 13 0 16,5 13-1-16,10 5 1 15,13-4 0-15,10-8 1 16,10-5-1-16,10-8 0 16,8-8 0-16,7-15 0 15,5-14-1-15,3-13 1 16,-1-9 0-16,-2-2 0 16,-5-10-1-16,-10-1 1 15,-12-6-2-15,-15-2 1 16,-21-3-1-16,-9-1 0 15,-2 2-1-15,-3 13 1 16,2 18-1-16,1 15 1 16,1 14-1-16,-1 15 1 15,-8 13-1-15,3 12 1 0,2 10 0 16,11 3 0-16,10-1 0 16,15-6 1-16,11-13-1 15,15-14 1-15,13-6-1 16,4-21 1-16,-46-1-404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1:0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9492 3511 296 0,'0'0'0'15,"0"0"8"-15,0 0 0 16,0 0 6-16,-6-14 0 15,6 14-5-15,16-5 0 16,20 5-4-16,9 5 0 16,8 1-2-16,3 6 1 15,7 4-2-15,10 3 0 16,6 3-1-16,6-7 1 16,6-5-1-16,3-6 1 15,9-1-1-15,6-5 1 0,10-5 0 16,-2-1 0-1,6 2 2-15,2-1 1 0,-5 2 0 16,10 3 1-16,3 7 0 16,5 1 0-16,14 2 0 15,7 1 1-15,17-7-1 16,5 3 0-16,5 4-1 16,-8-9 1-16,-9-5-1 15,-9-6 0-15,-10-1-1 16,-10 2 1-16,-3 4-2 15,-2 6 1-15,-3 2-2 0,-1 3 0 16,1 4-1-16,3-4 1 16,-5-3-1-16,-3-5 1 15,1-3-1-15,-6-3 1 16,-1-1-1-16,-10-4 0 16,-5-4 0-16,-9 2 0 15,-7-1 0-15,-10 3 0 16,3 0 0-16,-1 5 0 15,-3 4 0-15,1 3 1 16,-2 2-1-16,-4 2 1 16,-5 1-1-16,-4 3 1 15,-8 3-1-15,-8 4 1 16,-6-2-1-16,-7 3 0 16,-9 6 0-16,-6 4 0 15,-3 7 0-15,-4 1 0 16,-6 6-1-16,-3 1 1 15,0 9-1-15,-3 4 1 0,-1 6-1 16,1 2 1-16,3 10-1 16,4 7 1-16,-1 7 0 15,1 0 0-15,1-4 0 16,-2-11 0-16,-3-1 0 16,0-5 0-16,-5-1 0 15,0-4 1-15,-2-2-1 16,-8-2 1-16,-4-8 0 15,-1-4 0-15,0-4-1 16,2-3 1-16,-2-2 0 0,1-2 0 16,1 7 0-16,-1 7 0 15,1 11-1-15,-2 1 1 16,0 1-1-16,-2-3 1 16,-2-12-1-16,0-3 1 15,-2-3-1-15,-6-9 0 16,-7-9 0-16,-3-8 0 15,-4-8 0-15,0-6 0 16,-2-3 0-16,-1 1 0 16,2-4-1-16,-2 2 1 15,-4 1-1-15,-4 0 1 16,-3-10-1-16,-1 4 1 16,-7 7-1-16,-1 0 1 15,-4 1-1-15,0 2 1 16,2 4-1-16,2 7 1 15,2 0-1-15,-5 4 1 0,1-4-1 16,-6-3 1 0,-8-1-1-16,-3-2 1 0,-1-3-1 15,1 0 1-15,11 2-1 16,3-2 1-16,3 0-1 16,3 0 1-16,4 3 0 15,0-2 0-15,-3 3 0 16,-4-1 0-16,-8 0-1 15,-7 0 1-15,-4-3-1 0,1 0 1 16,-4-3-1-16,7 0 1 16,7-2 0-16,5 2 0 15,5-2 0-15,4-4 0 16,1-3 0-16,-5 5 0 16,-3 0 0-16,-11 5 0 15,-8 2 0-15,-5-3 0 16,-2 3 0-16,5-5 0 15,3-9-1-15,11-2 1 16,10-3-1-16,2 1 1 16,1-1-1-16,-1 1 1 15,-3 2-1-15,-5 2 1 16,-9 0-1-16,-4 4 1 16,1 6-1-16,-1-1 1 15,1-2-1-15,5 0 1 16,5-5-1-16,3-2 1 15,2-2-1-15,3 2 1 0,3 0-1 16,-2 0 0-16,-4 4 0 16,-4 6 0-16,-7 4 0 15,1 0 0-15,5 0 0 16,0-8 0-16,8 0 0 16,5-4 0-16,5-2 0 15,2 0 0-15,7 2 0 16,-3 3 0-16,-2 6 0 15,-1 6 0-15,-2 4 0 0,-5 0 0 16,-1-2 0 0,0 1 0-16,6 4 0 0,2 2 0 15,6-1 0-15,6-3 0 16,5-3 0-16,6 1 0 16,4-3 0-16,-2 0 0 15,2 5 0-15,-2 1 0 16,3 5-1-16,3 0 1 15,-4 0-1-15,5-4 1 16,5-4 0-16,4-3 0 16,3-3 0-16,3-5 0 15,2-4 0-15,-1-11 0 16,6-11 0-16,0-7 0 16,5-6 0-16,2-3 0 15,4-4 0-15,1-5 0 16,4-14-1-16,-3-6 1 15,0-9-1-15,2-5 1 16,1-7 0-16,0-6 0 0,4-6 0 16,1 3 0-16,1 11 0 15,1 12 0-15,-3 13-1 16,-2 6 1-16,-6 16-1 16,-7 8 1-16,-5 7-1 15,-2 7 1-15,3 9-1 16,-4-9 1-16,0 26-454 15</inkml:trace>
  <inkml:trace contextRef="#ctx0" brushRef="#br0" timeOffset="55913.37">13962 11607 456 0,'0'0'0'15,"3"19"14"-15,-5 4 1 16,-3 9 13-16,-2 6 0 16,4 8-7-16,2 4 0 15,-1 2-14-15,-2-2 1 16,0-5-3-16,-1-4 1 0,-1-9-3 15,1-9 1-15,0-12-3 16,5-11 1-16,-8-3-2 16,4-12 1-16,4 15-466 15</inkml:trace>
  <inkml:trace contextRef="#ctx0" brushRef="#br0" timeOffset="56153.98">13946 11328 391 0,'0'0'0'16,"0"0"9"-16,0 0 1 15,0 0 16-15,0 0 0 16,0 0-10-16,0 0 1 15,12 18-10-15,-9-10 0 16,-3-2-3-16,0-6 0 16,0 0-392-16</inkml:trace>
  <inkml:trace contextRef="#ctx0" brushRef="#br0" timeOffset="57447.05">14472 11375 400 0,'0'0'0'15,"0"0"2"-15,-15 4 0 16,-1 4-1-16,-6 8 1 16,-1 8 9-16,-1 5 1 15,2 3-2-15,2 4 0 16,-2 12 1-16,0 8 0 15,3 7-1-15,3 2 0 16,4 2-3-16,3 1 1 0,4-2-1 16,2 0 1-16,8-5-1 15,3-4 0-15,6-5-2 16,7-6 1-16,3-10 1 16,6-11 0-16,0-7 0 15,0-9 0-15,0-12 0 16,2-12 0-16,-1-16 0 15,-4-12 1-15,-5-13-1 16,-2-8 1-16,-1-12-1 0,-5-8 0 16,-2-4-2-16,-4-2 1 15,1 4-2-15,-3 4 0 16,-1 7-1-16,-6 9 1 16,-7 11-1-16,-9 10 0 15,-8 5-1-15,-9 9 0 16,-7 4-1-16,1 5 1 15,-1 10-1-15,2 9 1 16,2 11-1-16,6 12 0 16,6 14 0-16,4 8 0 15,2 10-1-15,6 7 1 16,8 4-1-16,5 0 0 16,8-7 0-16,6-9 0 15,4-11 0-15,9-10 0 16,8-4 0-16,6-12 0 15,5-14 0-15,1-9 0 16,1-2 0-16,0-3 0 0,-3-3-1 16,-6-4 1-16,-6-5 0 15,-6 1 0-15,-8 1-1 16,-6 3 1-16,-13 25-509 16</inkml:trace>
  <inkml:trace contextRef="#ctx0" brushRef="#br0" timeOffset="57804.29">14868 11993 459 0,'0'0'0'16,"1"21"13"-16,-1 1 0 15,-1 5 9-15,-1 1 0 16,4-4-2-16,0-3 0 15,0-2-12-15,-1-3 1 16,3-3-4-16,-2-2 1 16,-2-11-3-16,0 0 0 0,3-5-2 15,-3-18 0-15,0 23-455 16</inkml:trace>
  <inkml:trace contextRef="#ctx0" brushRef="#br0" timeOffset="57954.78">14938 11735 464 0,'0'0'0'0,"0"0"5"15,0 0 1-15,0 0 3 0,0 0 1 16,8-14-10-16,-8 14 0 16,0 0-371-16</inkml:trace>
  <inkml:trace contextRef="#ctx0" brushRef="#br0" timeOffset="58314.61">15310 11730 386 0,'0'0'0'0,"0"0"10"16,0 0 1-16,0 0 5 16,15 5 0-16,-5-5 9 15,8 0 1-15,9-3-13 16,3-2 0-16,0-3-4 15,-1-2 1-15,-4 1-2 16,-1 3 1-16,-2 2-3 16,-5 0 0-16,-9 1-4 15,-8 3 0-15,0 0-2 16,-15-5 0-16,15 5-426 0</inkml:trace>
  <inkml:trace contextRef="#ctx0" brushRef="#br0" timeOffset="58495.52">15371 11822 445 0,'0'0'0'16,"0"0"3"-16,0 0 1 15,15 6 1-15,-3-6 1 16,0 0 16-16,12-1 1 16,6-6-8-16,2 0 1 15,-5-2-3-15,0-2 0 16,2-5-5-16,-1 2 1 15,-28 14-446-15</inkml:trace>
  <inkml:trace contextRef="#ctx0" brushRef="#br0" timeOffset="59080.79">15948 11590 442 0,'0'0'0'0,"35"-13"10"16,-9 1 0-16,0-1 7 16,-5-5 0-16,-1-6 1 0,-5-8 0 15,-1-14-10 1,-5-4 1-16,-4-6-3 0,-10-1 1 16,-9-4-2-16,-4 6 1 15,2 8-2-15,-3 14 1 16,0 16-2-16,-5 11 1 15,0 13-1-15,3 12 1 16,5 14-1-16,1 9 1 16,3 6-2-16,1 9 1 15,2 5-1-15,6 10 0 16,3 11-1-16,5 2 1 16,2 1 0-16,2-2 0 15,1-4 0-15,-1-9 0 16,-2-9 0-16,-3-13 1 15,-1-11 0-15,-2-11 1 16,0-14-1-16,-1-13 1 16,-5-10-1-16,3-14 0 15,2-22-1-15,6-4 1 0,8 1-2 16,2 5 1-16,5 5-1 16,6 10 0-16,-1 10-1 15,0 10 1-15,2 13-1 16,-2 11 1-16,-2 10-1 15,-6 5 1-15,-7 5-1 16,-6 5 1-16,0 2-1 16,-3-2 1-16,-6 0-1 15,-1-6 1-15,2-5 0 16,1-6 0-16,2-9-1 0,2-5 0 16,-2-9-500-16</inkml:trace>
  <inkml:trace contextRef="#ctx0" brushRef="#br0" timeOffset="59261.58">16420 12023 484 0,'0'0'0'16,"18"27"8"-16,-8-2 1 16,1 8 7-16,-5 2 1 15,-1-5-5-15,0-3 0 16,-2-4-8-16,-3-8 0 15,0-8-2-15,0-7 1 16,0 0-432-16</inkml:trace>
  <inkml:trace contextRef="#ctx0" brushRef="#br0" timeOffset="59395.65">16446 11659 498 0,'0'0'0'0,"0"0"0"15,0 0 0-15,0 0 0 16,-6-14 0-16,6 14-374 16</inkml:trace>
  <inkml:trace contextRef="#ctx0" brushRef="#br0" timeOffset="75565.73">3491 12467 335 0,'0'0'0'15,"-27"-11"17"-15,8 2 1 16,6-1 7-16,5 0 1 16,3 0-10-16,2 1 1 15,-2 1-9-15,3 2 0 16,2 6-4-16,0-5 1 15,0 5-2-15,15 3 0 16,15 10-1-16,10 0 1 16,10-4 0-16,9-5 0 0,9-3-1 15,10 0 1-15,5-1 2 16,7 0 0-16,1 1 1 16,-3 3 0-16,-7 1 1 15,-5 0 0-15,-5-2 0 16,-4-3 0-16,-7-4-1 15,-6-1 0-15,-6-1 0 16,-12 1 0-16,-11 3-1 16,-10 1 1-16,-8 0-2 15,-11 2 0-15,-14 4-2 0,-9 3 1 16,-19 3-2-16,-9-1 1 16,-1-3-1-16,-7-4 0 15,-1 0-1-15,-3-1 1 16,-2 1-1-16,-2 0 0 15,-7 0 0-15,-3 1 0 16,0 0 0-16,0-3 0 16,10-6 0-16,2 0 0 15,2 3 0-15,8 0 0 16,9 0-1-16,7 0 1 16,9 2-1-16,8 2 1 15,7-1 0-15,5 2 0 16,4 0 0-16,3 1 0 15,7-4 0-15,10 8 0 16,11-4 0-16,13-3 0 16,11-2 0-16,12 1 0 0,9 0 0 15,11 0 0-15,8-3 0 16,6-1 1-16,7 0 0 16,6 3 1-16,5 4 0 15,5 3 0-15,3 4 1 16,-7 2 0-16,-11 0 0 15,-10 0 1-15,-11-2-1 16,-9 0 1-16,-13 1-1 16,-8-2 0-16,-9-5-1 0,-11-3 0 15,-13-4 0-15,-23-8 0 16,8 11-486-16</inkml:trace>
  <inkml:trace contextRef="#ctx0" brushRef="#br0" timeOffset="96977.82">11681 11794 288 0,'0'0'0'16,"0"0"13"-16,0 0 0 15,0 0 23-15,0 0 1 16,-21-15-10-16,0 13 0 16,-8 6-13-16,1 1 1 15,-1-4-5-15,0-2 1 16,3-1-4-16,-7-1 0 16,-3-1-1-16,-4 0 0 15,2 3-1-15,-3 2 0 16,-10 6-2-16,-3 2 1 0,-1 1-1 15,-1-1 1-15,-6-3-1 16,-2-3 1-16,4-5-1 16,-2-1 1-16,1-5-1 15,-6-3 0-15,-2-5-1 16,-3-3 1-16,3 3-1 16,-2 2 1-16,-3 4-1 15,-2 1 0-15,-4 1-1 16,1 3 1-16,-3 0 0 15,-1 0 0-15,0-1 0 16,1-3 0-16,2-3 0 0,0-2 0 16,3-2 0-16,-3 1 0 15,-2 2 0-15,5 2 0 16,0 2 0-16,3 1 0 16,0 2 0-16,1 4 0 15,4 6 0-15,5 3 0 16,5 3 0-16,6 2 0 15,0 4-1-15,6 3 1 16,6 2-1-16,5 2 0 16,6-1-1-16,1 0 1 15,8 9-1-15,2 2 0 16,0 2 0-16,1 5 0 16,4 5 0-16,3 0 0 15,1 4 0-15,4 1 0 16,6-2-1-16,4 1 1 15,3 3-1-15,4 2 1 0,7-4-1 16,1 1 1-16,5 0-1 16,2 1 1-16,7-1-1 15,8-3 1-15,8-3 0 16,4-3 0-16,3 1 0 16,7-3 0-16,5-7 0 15,4-3 0-15,7-1 0 16,6-4 0-16,3-6 0 15,5-3 0-15,2-2 0 16,7-5 0-16,5-5 0 0,1-4 0 16,4-2 0-16,0 0 1 15,2-2-1-15,-2 3 1 16,-6 1-1-16,4-3 1 16,6-3 0-16,-1-3 0 15,-1-2-1-15,0-6 1 16,-4-2-1-16,-1-4 1 15,-4-2 0-15,0-2 0 16,-7-3-1-16,-2-1 1 16,-9 3 0-16,-3-2 0 15,-5-2 0-15,-2-1 0 16,-3 0 0-16,-1-2 0 16,-7-4 0-16,-3-5 0 15,-6 0 0-15,-7-3 0 16,-6 0 0-16,-8-1 0 15,-9 0 0-15,-9 2 0 0,-13-1 0 16,-7 1 0-16,-8 5-1 16,-10 3 1-16,-12 5-1 15,-7 5 1-15,-8 4-1 16,-5 2 1-16,-4 2-1 16,-5-1 1-16,-5 1-1 15,-1-3 1-15,67 23-486 16</inkml:trace>
  <inkml:trace contextRef="#ctx0" brushRef="#br0" timeOffset="101677.34">9016 12978 391 0,'0'0'0'16,"0"0"18"-16,-3-12 0 16,3 12 10-16,11-10 1 15,-2 0-10-15,8-3 1 16,5-5-10-16,1 2 1 16,-1 3-5-16,-3 5 1 15,-6 6-3-15,4 7 1 0,3 6-1 16,-4 11 0-16,-2 10 0 15,-1 7 1 1,-6 9 0-16,2 1 0 0,-2 2 0 16,0 0 0-16,0 1 0 15,1-6 0-15,1-7 1 16,1 2 1-16,-3 5 0 16,4-4 0-16,1-11 0 15,3-7 0-15,1 1-1 16,1-1 0-16,1-5-1 15,2-5 0-15,-3-6-1 0,-5-4 0 16,2-4-2-16,0-10 1 16,5-13-2-16,0-5 0 15,-19 28-520-15</inkml:trace>
  <inkml:trace contextRef="#ctx0" brushRef="#br0" timeOffset="102077.28">9497 13088 389 0,'0'0'0'0,"-15"14"11"16,4-3 0-16,-5 2 9 15,-2-1 0-15,-1 0-1 16,0 2 1-16,-6 5-9 16,-1 5 1-16,-3 5-3 15,-2 5 1-15,-7 6-2 16,0 3 0-16,7 1-1 15,-2-1 0-15,4-3 0 16,0-6 0-16,6-4-3 0,-1-2 1 16,2-3-2-16,6 1 1 15,3 2-2-15,8-8 1 16,9-15-2-16,3-10 0 16,-7 5-451-16</inkml:trace>
  <inkml:trace contextRef="#ctx0" brushRef="#br0" timeOffset="102879.05">9712 13430 243 0,'0'0'10'15,"1"-16"1"-15,2-2-8 16,-1 0 1-16,3 4 12 16,-1 4 0-16,0 5 5 15,-4 5 0-15,9-8 1 16,-2 4 0-16,5 2-5 15,3 1 0-15,1-1-2 16,0 1 0-16,-1 0-2 16,4 0 0-16,3-2-1 0,-4 1 0 15,1 0-2-15,-4 1 0 16,-3 0 0-16,-5-1 0 16,-7 2-2-16,6 0 0 15,-6 0-1-15,0 0 0 16,11 6-3-16,-5-6 0 15,-6 0-440-15</inkml:trace>
  <inkml:trace contextRef="#ctx0" brushRef="#br0" timeOffset="106726.52">10328 13245 372 0,'0'0'0'0,"0"0"18"15,-8 14 0-15,2-3 13 16,-2 3 0-16,1 3-7 16,0-2 0-16,2-1-14 15,0 4 0-15,8 6-5 0,7-3 1 16,6-7-2-16,6-7 0 15,-1-7-1-15,0-9 1 16,6-12-2-16,-3-3 1 16,-1-1-2-16,-1-3 1 15,-3-2 0-15,-3-6 1 16,-5-3 0-16,-1-7 0 16,-5-6 0-16,0 4 0 15,-3 5 0-15,-1 6 0 16,1 8 0-16,0 8 0 15,-4 11-1-15,2 10 1 16,0 0-1-16,-5 22 0 16,3 11 0-16,2 9 0 15,0 3 0-15,0 5 0 16,0 7-1-16,0 0 1 16,-3-2-1-16,1-3 1 15,-6 1-1-15,3-1 1 0,4-4 0 16,-2-11 0-16,1-17 0 15,2-8 0-15,0-7 0 16,0-5 0-16,0 0 0 16,5-8 0-16,6-7 0 15,2-8 0-15,3-6-1 16,3 1 1-16,-4 11-2 16,-4 5 1-16,-3 2-1 15,-2 2 1-15,-1 4-1 0,3 8 1 16,-1 10-1-16,2 6 1 15,-6 3-1-15,-3 6 1 16,0 8-1-16,2 0 1 16,-1-9-1-16,1-8 1 15,-5-5-1-15,1 0 1 16,-3 3-1-16,7-3 1 16,8-6-1-16,1-11 0 15,-11 2-495-15</inkml:trace>
  <inkml:trace contextRef="#ctx0" brushRef="#br0" timeOffset="107197.82">10922 13278 459 0,'0'0'0'0,"0"0"0"15,-18-5 0-15,13 5 0 0,5 0 0 16,-5 2 6-1,5-2 1-15,-3 7 0 0,1-2 1 16,2 4 1-16,0 1 1 16,0-1-2-16,2-2 1 15,-2-7-3-15,0 7 1 16,0-7-3-16,0 0 1 16,0 0-1-16,0 0 0 15,0-12-1-15,-5 2 0 16,2-3 0-16,0 1 0 15,3 4-1-15,0 3 1 16,0 5-1-16,0 0 1 16,0 9-1-16,0 5 0 15,3 7-1-15,3 3 1 16,5 1-1-16,2-6 0 16,-13-19-439-16</inkml:trace>
  <inkml:trace contextRef="#ctx0" brushRef="#br0" timeOffset="107767.45">11170 13185 425 0,'0'0'0'0,"0"0"4"0,0 0 1 16,0 0 7-16,-12 18 0 16,2 2 4-16,-2 8 0 15,-4 3-7-15,5 0 1 16,6 4-2-16,6-2 1 16,9-4-2-16,-1 1 0 15,3 7-2-15,5-3 1 16,4-7-3-16,5-9 1 15,6-11-1-15,-3-8 0 16,-3-10 0-16,-5-7 1 16,-4-5 0-16,-6-9 0 15,-1-15 0-15,-6-5 0 16,-5 2-1-16,-9 1 1 16,-7 1-2-16,-4 5 1 15,-3 9-2-15,-2 8 1 16,2 12-2-16,5 11 1 15,0 5-1-15,4 5 0 0,6 3 0 16,4 2 0-16,8 4 0 16,2-2 0-16,6-3 0 15,8-2 1-15,12-2-1 16,3-3 1-16,4-2 0 16,-4-5 1-16,1-3 0 15,-2-2 1-15,-4 2 0 16,-3-2 1-16,-7-1-1 15,-3 2 0-15,-3 3-2 0,-7 4 0 16,-6 0-472-16</inkml:trace>
  <inkml:trace contextRef="#ctx0" brushRef="#br0" timeOffset="108494.08">11396 13714 478 0,'0'0'21'0,"0"0"1"16,0 0-3-16,0 0 0 16,23-21-11-16,-8-7 1 15,-4-3-3-15,2-3 0 16,-1-8-2-16,1-2 1 15,0 1-3-15,2 2 1 16,1 7-2-16,-5 8 1 16,-3 15-1-16,-2 10 1 15,0 5-1-15,3 7 1 16,0 8-1-16,1 5 1 16,-5 7 0-16,0-1 0 15,-1-2 1-15,-2-7 0 16,-2-4 0-16,2-6 0 15,-1-6 1-15,-1-5 0 16,0 0 0-16,2-14 0 0,6-3-1 16,-1-5 1-16,5 1-1 15,0-2 1-15,2 1-1 16,-4-2 1-16,-4-5-1 16,2 4 0-16,-2 7-1 15,2 6 0-15,-8 12-1 16,5 0 0-16,-5 0-511 15</inkml:trace>
  <inkml:trace contextRef="#ctx0" brushRef="#br0" timeOffset="109210.78">10370 12899 380 0,'0'0'0'15,"0"0"14"-15,-19-14 1 16,12 7 7-16,2 3 0 16,5 4-5-16,-3-5 0 15,3 5-8-15,8-7 0 16,4 6-3-16,12 3 1 15,9 6-2-15,6 2 1 16,9 3-2-16,3-2 1 16,2-2-1-16,2-3 0 0,-1-3-1 15,-1-5 1-15,6-4-2 16,2-2 1-16,9 2-2 16,-4 2 1-16,-66 4-423 15</inkml:trace>
  <inkml:trace contextRef="#ctx0" brushRef="#br0" timeOffset="109540.29">11158 13042 450 0,'0'0'0'16,"0"0"1"-16,0 0 1 15,19-13 3-15,4 4 0 16,14-3 13-16,6 0 1 15,2 5-7-15,4 3 1 16,1 4-3-16,0 5 0 16,-5 4-3-16,-4 5 1 0,-41-14-428 15</inkml:trace>
  <inkml:trace contextRef="#ctx0" brushRef="#br0" timeOffset="111526.59">9514 14067 418 0,'5'-18'28'0,"4"-16"1"16,-2 7-11-16,-2 7 1 16,0 3-11-16,0 0 0 15,0-5-3-15,1-2 1 16,-1 0-2-16,-2-2 0 16,1-1-1-16,1-4 0 15,2 1 0-15,-2 8 0 16,-1 9 0-16,-1 8 0 15,-3 5-1-15,7 7 1 16,-2 5-1-16,1 10 1 16,1 7-1-16,-1 4 1 15,-1-2-1-15,1-6 1 16,4-6 0-16,-2-5 1 16,-2-6-1-16,-6-8 1 0,8 1 0 15,-3-5 0-15,9-5 0 16,3-5 0-16,2-4-1 15,-3-4 1-15,-3-6-2 16,3-4 0-16,-16 32-472 16</inkml:trace>
  <inkml:trace contextRef="#ctx0" brushRef="#br0" timeOffset="112465.85">12200 13104 397 0,'0'0'0'0,"0"0"21"15,0 0 1-15,0 0 14 0,-9-14 1 16,9 14-16-16,0 0 0 15,9-6-13-15,5 1 1 16,15-7-4-16,1 1 1 16,1 2-2-16,3 1 0 15,-2 2-2-15,-5 0 1 16,-8 2-3-16,-6 1 1 16,-6 2-1-16,-7 1 0 15,0 0-448-15</inkml:trace>
  <inkml:trace contextRef="#ctx0" brushRef="#br0" timeOffset="112726.51">12155 13216 417 0,'0'0'0'16,"0"0"5"-16,0 0 0 0,0 0 4 15,-8 12 1-15,8-12 12 16,8 5 1-16,3-1-6 15,11 0 0-15,9 0-2 16,0-3 1-16,2-5-4 16,-2-2 1-16,-7-3-3 15,-2 0 1-15,-4 2-4 16,-2-1 0-16,-3 0-4 16,4 5 0-16,4 4-2 15,0 3 0-15,-21-4-469 16</inkml:trace>
  <inkml:trace contextRef="#ctx0" brushRef="#br0" timeOffset="113093.22">12588 13304 419 0,'0'0'0'16,"0"0"0"-16,0 0 1 15,0 0-1-15,25-8 0 16,-2 8 11-16,5 0 0 16,0 0 5-16,-1 0 1 15,0 0 0-15,2 0 0 16,0 0-1-16,0 0 1 15,-8-2-3-15,-4 1 0 0,-2 2-2 16,-1 2 0-16,-4-2-2 16,-1-1 0-16,-4-1-2 15,0-2 0-15,0 1-3 16,1 1 0-16,1-1-2 16,1 0 0-16,-8 2-488 15</inkml:trace>
  <inkml:trace contextRef="#ctx0" brushRef="#br0" timeOffset="113696.84">13070 13373 499 0,'0'0'18'0,"11"9"1"16,-6-4-10-16,2-10 1 16,6-12-3-16,2-9 1 15,1-11-1-15,0-5 0 16,2-6 1-16,-2-7 0 16,3-7 0-16,0 3 1 15,0 4-2-15,0 8 1 16,-2 8-1-16,0 3 0 0,1 6-1 15,3 2 1-15,0 3-3 16,-1 2 1-16,0 4-1 16,1 3 0-16,-2 6-2 15,-2 9 1-15,1 9-1 16,2 8 0-16,1 12-1 16,0 9 1-16,2 11-1 15,-2 7 0-15,-7 3-1 16,-2 3 1-16,-3 2 0 15,-4 3 0-15,-2 0-1 16,-6-4 1-16,-4-10-1 0,-5 0 1 16,-5 0-1-16,-1-1 1 15,-2-5-1-15,-3-6 1 16,0-9-1-16,-3-8 0 16,0-7 0-16,-4-3 0 15,-4-3 0-15,-1-6 0 16,-3-9 0-16,-1-2 0 15,-4 3 0-15,3 2 0 16,4-2 0-16,6-6 0 16,8-6 0-16,4 0 0 15,4 5 0-15,6 5 0 16,8 6-1-16,0 0 1 16,0 0-522-16</inkml:trace>
  <inkml:trace contextRef="#ctx0" brushRef="#br0" timeOffset="114293.08">13642 13951 475 0,'0'0'23'0,"0"-14"1"15,0-2-7-15,5-4 1 16,1-8-6-16,2-9 0 16,-1-11-3-16,-2-3 1 15,-5 5-2-15,2-4 0 16,1-11-2-16,6 1 1 16,-1 11-1-16,3 7 1 15,-5 10-3-15,3 11 1 16,6 8-2-16,5 12 1 15,5 8-2-15,2 8 1 16,-2 7-1-16,-4 7 0 0,-4 12-1 16,-4 1 1-16,-1-4-1 15,-2-9 1-15,0-10 0 16,-4-6 0-16,-2-7 0 16,-4-6 1-16,0 0 1 15,1-6 0-15,-1-6 1 16,0-9 1-16,0-10-1 15,0-4 1-15,3-1-1 16,4-2 0-16,9-3-2 0,-2-3 1 16,-14 44-551-16</inkml:trace>
  <inkml:trace contextRef="#ctx0" brushRef="#br0" timeOffset="127704.54">14388 13246 442 0,'0'0'0'16,"0"0"23"-16,1 17 0 0,0-12 12 15,-1-5 0-15,3 7-15 16,0 2 0-16,0 8-12 15,6 2 0-15,5-2-4 16,5-5 1-16,5-7-2 16,1-5 1-16,2-4-2 15,-5-1 0-15,-7 0-2 16,-6 2 1-16,-9 3-1 0,0 0 0 16,0 0-477-16</inkml:trace>
  <inkml:trace contextRef="#ctx0" brushRef="#br0" timeOffset="127960.85">14277 13344 475 0,'0'0'6'0,"14"18"1"16,10-8-6-16,6-5 0 15,4-5 2-15,3-1 0 16,3-3 5-16,-3 2 1 16,1 8 4-16,-4 0 0 15,-6 0 0-15,-7-2 1 16,-10-4-6-16,-4-1 0 0,-7 1-5 16,6-9 1-16,-6 9-446 15</inkml:trace>
  <inkml:trace contextRef="#ctx0" brushRef="#br0" timeOffset="128242.08">14666 13020 414 0,'0'0'0'0,"-13"37"0"0,-3-1 0 15,-6 12-2-15,0 10 0 16,-1 9 4-16,-1 4 0 16,-2 7 16-16,-6-6 0 15,4-12 7-15,1-6 1 16,6-4-4-16,5-6 1 16,4-5-8-16,6-7 1 15,10-14-7-15,3-10 1 16,-7-8-457-16</inkml:trace>
  <inkml:trace contextRef="#ctx0" brushRef="#br0" timeOffset="128609.49">14877 13263 431 0,'0'0'0'0,"0"-27"12"15,-4 13 0-15,4 14 10 16,-7 0 1-16,1 9 0 15,1 10 0-15,0 11-11 16,4 6 1-16,3 4-4 16,7 7 0-16,8 7-1 15,4-6 0-15,10-14-2 16,7-7 1-16,3-8-2 16,2-5 0-16,0-3-1 0,-2-6 0 15,-2-10 0-15,-4-15 0 16,-3-19 0-16,-8-12 0 15,-12-13 1-15,-11-4 1 16,-12-2-1-16,-13 3 1 16,-15 1 0-16,-8 9 0 15,-7 15-1-15,-2 19 1 16,2 16-2-16,7 19 0 16,1 22-1-16,12 20 0 15,7 17-2-15,7 5 1 16,20-76-538-16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17:30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10089 3136 254 0,'0'0'0'15,"-35"-9"6"-15,2 0 1 16,-1-1 6-16,-3-4 1 16,-4 0-2-16,5 5 0 0,4 4-5 15,0 7 0-15,-3 12-3 16,-2 8 1-16,0 12-2 15,-4 13 1-15,5 11-1 16,5 16 0-16,8 10-1 16,7 4 0-16,11 6 0 15,3 4 1-15,6 2-1 16,5-2 1-16,6-12-1 16,8-9 1-16,5-6-1 15,10-12 1-15,10-20 1 0,7-15 0 16,9-15 1-16,5-18 1 15,5-21 0-15,-1-21 1 16,-2-15 1-16,-9-18 0 16,-4-16 1-16,-13-9 0 15,-12-5-1-15,-12-3 1 16,-11 3-1-16,-5 8 1 16,-5 17-2-16,-16 22 0 15,-27 17-1-15,-24 25 0 16,-33 27-3-16,-28 29 0 15,128-31-386-15</inkml:trace>
  <inkml:trace contextRef="#ctx0" brushRef="#br0" timeOffset="5885.06">11141 4511 249 0,'22'3'0'0,"34"2"4"0,21-1 1 15,8-4 3-15,8 0 1 16,5 3 1-16,3 4 0 16,10 5-2-16,13 4 1 15,9 3-2-15,5 4 0 16,1 2-1-16,-1-6 0 15,1-7-1-15,-3-3 0 16,-4-4 1-16,-12-8 0 16,-10-3 0-16,-13-2 1 15,-17 2-2-15,-17 3 1 16,-17 1-1-16,-14-1 1 16,-17 6-1-16,-15-3 1 15,-4 8-2-15,-11-2 0 0,-8 2-1 16,5-2 1-16,18-6-320 15</inkml:trace>
  <inkml:trace contextRef="#ctx0" brushRef="#br0" timeOffset="31998.81">10304 11091 237 0,'0'0'0'0,"-19"1"3"16,6 2 0-16,7 4 6 15,6 11 1-15,10 10 0 16,11 6 0-16,17 7-3 16,7 3 0-16,12 2-3 15,2 0 0-15,7-3-1 16,3-10 0-16,-6-15-1 15,-1-20 0-15,-4-26 1 16,-2-17 0-16,-6-19 1 16,-9-7 0-16,-11-10 3 15,-10-3 1-15,-11 3 4 0,-14 6 1 16,-18 12 0-16,-11 12 0 16,-11 12-2-16,-10 14 0 15,-15 11-1-15,-5 14 0 16,-8 8-2-16,7 15 0 15,7 13-2-15,7 12 1 16,14 15-2-16,11 15 1 16,8 14-2-16,11 11 0 15,12 6-1-15,17-1 1 16,21-10-2-16,18-17 1 16,16-15-1-16,13-23 0 15,16-28-1-15,11-29 1 16,16-31-1-16,-2-29 1 15,-7-21-1-15,-22-13 1 16,-23-7-1-16,-24 2 1 16,-23 7 0-16,-23 13 0 15,-22 10 1-15,-19 16 1 0,-19 16-1 16,-19 27 0-16,-17 32 0 16,-14 39 0-16,-13 41-1 15,-1 37 1-15,13 23-2 16,19-3 0-16,94-145-408 15</inkml:trace>
  <inkml:trace contextRef="#ctx0" brushRef="#br0" timeOffset="34649.37">15797 11039 414 0,'-16'-11'0'16,"-24"-17"16"-16,-11-5 0 0,-5 0 17 15,-6 2 0-15,-7 7-12 16,-9 4 1-16,-7 2-12 15,-5 4 1-15,-6 8-5 16,2 6 1-16,8 8-4 16,6 9 1-16,7 11-2 15,5 9 1-15,6 9-2 16,5 8 0-16,7 2-1 16,7 6 1-16,3 4-1 15,14 0 0-15,9-3 0 0,16 0 0 16,16-2 0-16,11-4 0 15,20-3 0-15,11-6 0 16,16-6 0-16,10-8 0 16,6-7 0-16,4-12 0 15,4-8 0-15,4-12 0 16,3-9 0-16,-1-12 0 16,0-9 0-16,-5-8 0 15,-7-9 0-15,-10-9 0 16,-13-9 0-16,-12-2 1 15,-11-4-1-15,-12 1 1 16,-17-5 0-16,-13-1 0 16,-15-1 0-16,-16 8 0 15,-23 5 0-15,-15 7 1 16,-20 6-1-16,-12 7 1 16,-16 11-1-16,-11 14 1 15,-7 7-1-15,-8 9 0 0,0 5-1 16,-7 3 1-16,-8 2-1 15,-6 18 0-15,-4 21 0 16,-5 8 0-16,170-49-467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5:18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19569 4689 153 0,'0'0'0'0,"0"0"5"15,0 0 1-15,12-11 5 16,-5 12 1-16,3 4 10 0,6 5 1 16,8 8 2-16,3 1 1 15,10 7-14-15,-2-5 1 16,-1-3 0-16,1-7 1 15,5-1 5-15,0-3 1 16,-1 0-1-16,-5 2 1 16,1-4-2-16,-2-3 0 15,-8-1-4-15,-5-1 1 16,-6-1-2-16,-4-1 0 16,-2-3-3-16,-5 0 1 15,-1 1-3-15,-4-1 1 16,-3-2-2-16,-10-2 0 15,-11 0-1-15,-9-1 0 16,-4 1-2-16,-3 3 1 16,2 1-1-16,1-3 0 15,0-1-1-15,-2 3 1 0,-4 3-1 16,-2 3 0-16,2 0-1 16,5 4 1-16,1 6-1 15,5 2 1-15,6-1-1 16,8-2 0-16,9-2-1 15,6-4 1-15,5-3-1 16,8 4 0-16,9 1 0 16,7 0 0-16,7 1-1 15,10 4 1-15,3 2-1 16,2 2 1-16,11 2-1 16,0-4 0-16,-1-1 0 0,-5-2 0 15,-4 1 0-15,-6-1 0 16,-11-4 0-16,-6-1 0 15,-9-3 0-15,-5-1 0 16,-5 0 0-16,-5 0 0 16,0 0 0-16,-4-5 0 15,-11 3 0-15,-7 2 0 16,-7-3 0-16,-4 6 0 16,-7 8 0-16,-2 2 0 15,42-13-466-15</inkml:trace>
  <inkml:trace contextRef="#ctx0" brushRef="#br0" timeOffset="2768.56">23509 4795 237 0,'0'0'0'16,"-28"-3"4"-16,4 4 1 15,-5 4 8-15,-2 3 0 16,-1 1 6-16,2-3 0 16,1 4-3-16,2-1 0 15,-1 1-7-15,3 1 1 16,5-1-3-16,1-4 1 16,4 2-3-16,5-1 1 15,5 0 2-15,5-7 1 16,2 5-1-16,13-5 1 0,14 0-2 15,8 0 1-15,7-5-1 16,3-2 0-16,4 0-2 16,1-2 1-16,2-1-2 15,0 3 1-15,-2-2-1 16,-7 4 1-16,-5 0 0 16,-4-2 0-16,-9 3 0 15,-8 1 1-15,-9 1-1 16,-5 2 0-16,-5 0 0 0,0 0 1 15,-6 0-1-15,-13 0 0 16,-12 2-1-16,-8 3 0 16,-4 4 0-16,-1 0 0 15,-5 5-1-15,1 1 1 16,3 3-1-16,1-1 0 16,0-3-1-16,4 0 1 15,9-3-1-15,8 0 0 16,8-1-1-16,6-4 1 15,9-6-1-15,-2 6 0 16,7-4 0-16,12-4 0 16,16-1 0-16,8-4 0 15,8 0-1-15,4-4 1 16,2 0-1-16,-1-3 1 16,-2 3-1-16,-6 3 1 15,-4 0-1-15,-10 2 0 16,-7 3 0-16,-8-1 0 0,-17 4-436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6:03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21588 12044 394 0,'0'0'0'0,"35"-7"33"16,2-3 0-16,13-9 7 16,14-2 1-16,10-2-16 0,10 2 1 15,12 6-14-15,12-1 1 16,16-1-6-16,21-1 1 16,8-1-3-16,0 3 0 15,-6 3-1-15,-13 2 0 16,-13-1-2-16,-18 5 1 15,-15 2-1-15,-13 1 1 16,-9 1-1-16,-5-3 0 16,-6-4-1-16,-7 0 1 15,-12 2-1-15,-9 1 1 16,-16 0-1-16,-18 3 0 16,-21-1 0-16,-15 4 0 15,-18 2-1-15,-11 4 1 16,-12 2-1-16,-6 0 1 15,-7 0-1-15,-5-3 0 16,-1-1 0-16,-5 0 0 0,-5 4 0 16,-6 2 0-16,-9 3 0 15,0 2 0-15,-6 2 0 16,6 2 0-16,12 0 0 16,9 1 0-16,15 1 0 15,12 0 0-15,6-1 0 16,7-2 0-16,4 1 0 15,5 1 0-15,6 0 0 16,3-3 0-16,4-3 0 16,6-2 0-16,7-1-1 15,10-2 0-15,9-4-3 0,6-2 1 16,7-2-498-16</inkml:trace>
  <inkml:trace contextRef="#ctx0" brushRef="#br0" timeOffset="1686.95">15025 11812 408 0,'0'0'0'15,"-19"10"13"-15,6 0 0 16,-3 5 9-16,6 2 1 15,1-4-9-15,8 1 1 16,5-2-8-16,11-1 0 16,14-1-3-16,10-7 0 15,12-8-2-15,11-4 1 16,9-2-2-16,8 0 0 16,12 1-1-16,3 3 0 15,6 0-1-15,1 1 1 16,6-2-2-16,2-3 1 15,0-3-2-15,-1-2 1 16,4-5-1-16,-5 2 1 16,-7 7 0-16,-7 3 1 15,-1 2 0-15,-11 5 1 16,-8 4-1-16,-9 3 1 0,-12-1 0 16,-11 6 0-16,-13 0 0 15,-12 1 0-15,-8-4 0 16,-9-2 0-16,-10-1 0 15,-9 1 0-15,-11 3 0 16,-9-4 1-16,-5-4-1 16,-6 0 1-16,-6 2-1 15,-4 1 1-15,-2-3-1 16,-3-2 0-16,-3 0 0 0,0-3 0 16,-3-5 0-16,1-3 0 15,-5-4 1-15,-3 2 0 16,0 1 0-16,-3 3 1 15,1 3 0-15,-7 4 1 16,-3 4-1-16,-2 3 1 16,-1 1-1-16,8 1 1 15,3 1-1-15,9 1 1 16,10-2-1-16,11-2 0 16,13-1-1-16,4-2 1 15,10 0-2-15,7 0 1 16,9 1-1-16,10-1 0 15,-2 6 0-15,7-2 0 16,-5-4-416-16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6:36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3554 4098 232 0,'0'0'0'0,"33"-29"6"16,-9 0 0-16,0-7 13 15,0-8 1-15,-3-9-4 16,0-3 1-16,-2-5-8 16,-6-2 1-16,-2 6-5 15,-4 5 1-15,-9 10-2 16,-3 11 1-16,-1 15-2 15,-4 12 0-15,-4 6 0 0,-1 12 0 16,-4 18 0-16,3 10 0 16,6 7-1-16,3 7 1 15,0 8-1-15,2 5 0 16,0 1-1-16,1 3 1 16,1-6-1-16,1-6 1 15,4-13 1-15,1-8 0 16,1-8 1-16,-2-10 0 15,3-11 1-15,3-13 1 16,3-15 0-16,3-11 1 16,1-11-2-16,-1-6 1 15,-2 4-1-15,2 6 0 16,-4 14-3-16,-4 12 1 16,-6 9-2-16,3 20 0 15,-3 11-1-15,-4 11 1 16,2 7-1-16,-1 7 0 0,-2-5 0 15,0-7 0-15,5-11 0 16,3-8 0-16,-1-11 0 16,3-7 1-16,0-5-1 15,11-11 1-15,-16 9-344 16</inkml:trace>
  <inkml:trace contextRef="#ctx0" brushRef="#br0" timeOffset="547.21">4033 4165 249 0,'0'0'0'0,"0"0"4"0,0 0 0 15,0 0 9-15,21-2 0 16,3-1-3-16,1 3 0 16,-5-2-8-16,-6-2 1 15,-6 2-2-15,-2-4 0 16,-6 6-234-16</inkml:trace>
  <inkml:trace contextRef="#ctx0" brushRef="#br0" timeOffset="734.19">3991 4258 246 0,'3'5'0'16,"-3"4"1"-16,5-1 1 15,2-5 2-15,0 0 1 16,-2 0 3-16,-5-3 0 15,7 2-1-15,5-2 0 16,3-2-2-16,9-4 1 0,3-2 0 16,0-6 1-16,-27 14-241 15</inkml:trace>
  <inkml:trace contextRef="#ctx0" brushRef="#br0" timeOffset="1401.42">4558 4200 246 0,'0'0'0'0,"24"-23"0"16,-6-2 1-16,4-11 0 16,-1-6 1-16,-3 3 11 15,-4 0 1-15,-7-8-1 16,-1 5 1-16,2 11-2 16,-3 8 0-16,0 12-4 15,-5 11 1-15,6-1-4 16,-1 15 1-16,3 17-2 15,3 9 0-15,2 4-1 16,-5 2 1-16,-5-2-1 16,-6-2 0-16,0-11-1 0,-5-6 1 15,-2-4-1-15,1-3 1 16,-1-5-1-16,3-4 0 16,0-4 1-16,2-4 0 15,0-2 1-15,5 1 0 16,-7-12-1-16,7 7 1 15,2 0-1-15,3 1 1 16,3 6-2-16,6 3 0 16,10 0-1-16,-1 1 1 15,-1-1-1-15,-3-2 0 16,-4-3-1-16,-4 0 1 16,-1 0-1-16,1-3 0 15,-11 3-322-15</inkml:trace>
  <inkml:trace contextRef="#ctx0" brushRef="#br0" timeOffset="1598.99">5026 4082 254 0,'0'0'0'0,"0"0"4"16,0 0 0-16,0 0 4 15,0 0 0-15,0 0-5 16,0 0 1-16,0 0-4 16,0 0 1-16,0 0-216 15</inkml:trace>
  <inkml:trace contextRef="#ctx0" brushRef="#br0" timeOffset="2335.98">5005 4146 310 0,'0'0'0'15,"0"0"0"-15,0 0 0 0,12 6 2 16,5-3 0-16,12 2 5 16,6-5 0-16,-1-7-2 15,3-6 1-15,1-2 2 16,1-3 0-16,-4-3 0 15,0 3 1-15,-1 5-1 16,-5-1 0-16,-29 14-299 16</inkml:trace>
  <inkml:trace contextRef="#ctx0" brushRef="#br0" timeOffset="2919">5576 3762 321 0,'0'0'0'16,"-2"31"0"-16,2-12 0 16,5-3 0-16,0-4 0 15,-1-9 4-15,-4-3 0 16,10 3 2-16,-3-15 1 0,5-13 1 16,-2-8 0-16,-2-6 0 15,-3-3 1-15,-2-5-3 16,-6-1 1-16,1 6-4 15,-4 9 1-15,1 8-2 16,-3 11 1-16,8 14-2 16,-5 11 1-16,5 26-1 15,3 10 1-15,-1 6-1 16,1 5 1-16,2 7 0 0,0-2 0 16,-2-4 0-16,-3-8 1 15,-2-7-1-15,-4-6 1 16,-7-8 0-16,-3-2 0 15,-6-2 0-15,1-6 0 16,-5-6 0-16,2-14 1 16,5-11 0-16,9-15 0 15,12-7 0-15,8-6 0 16,9 0-1-16,3 1 1 16,1 6-3-16,1 5 1 15,3 4-2-15,-1 7 1 16,-26 16-353-16</inkml:trace>
  <inkml:trace contextRef="#ctx0" brushRef="#br0" timeOffset="3429.69">5971 3630 302 0,'0'0'0'0,"-4"14"3"15,1-2 0-15,3-4-4 16,0 4 1-16,0-12-231 15</inkml:trace>
  <inkml:trace contextRef="#ctx0" brushRef="#br0" timeOffset="3750.62">5406 4330 310 0,'0'0'0'16,"0"0"-11"-16,8 17 1 16,9-15 11-16,12-2 0 15,4-5 7-15,8-6 0 16,6-8 1-16,7-1 0 15,4-2 4-15,1-1 0 16,1-2-3-16,2-1 1 16,-11 9-2-16,-8 1 0 15,-11 6-3-15,-17 4 1 0,-15 6-310 16</inkml:trace>
  <inkml:trace contextRef="#ctx0" brushRef="#br0" timeOffset="4216.89">5723 4316 313 0,'-3'17'0'0,"-8"20"-1"15,0 10 0-15,6 8-6 16,5 1 0-16,-2 0 8 16,2-1 0-16,2-7 4 15,-4-6 0-15,-6-7 8 0,-1-8 0 16,4-13 3-16,0-7 1 15,0-7-1-15,-4-11 1 16,-3-14-2-16,-2-11 0 16,7-11-3-16,4-1 0 15,3 1-5-15,0 8 1 16,0 8-2-16,0 12 0 16,3 10-2-16,-3 9 0 15,5 3-2-15,2 15 1 16,7 20-2-16,5 6 1 15,5 2-1-15,4-1 1 16,8-4 0-16,0-5 0 16,-1-11 0-16,-6-6 1 15,-8-8-1-15,-4-6 1 16,-7-10 0-16,-4-14 0 16,2-15 2-16,-3-15 0 0,-8-10 1 15,-2-8 0-15,-1-9 1 16,2 4 0-16,5 11 0 15,6 13 0-15,5 16-2 16,5 14 1-16,-17 18-443 16</inkml:trace>
  <inkml:trace contextRef="#ctx0" brushRef="#br0" timeOffset="20615.3">3996 8675 344 0,'13'0'0'15,"15"1"9"-15,8 2 0 16,9 3 11-16,4 0 0 15,4-2-1-15,2 0 0 16,-1-4-9-16,-1 4 1 16,0 2-5-16,-4 0 0 0,-5-1-2 15,-7 2 0-15,-8-2-1 16,-6 0 1-16,-8-6-1 16,-9-1 0-16,-6 2-1 15,0 0 1-15,-9-3-1 16,-9-9 0-16,-9-8 0 15,1-4 0-15,-1 6 0 16,6 4 0-16,0 8-1 16,2 2 1-16,-5 0-1 15,3 2 1-15,-1 4-1 0,3-2 0 16,9 3 0-16,10-3 0 16,-6 2 0-16,6-2 0 15,6 6 0-15,7 2 1 16,13 4-1-16,2-1 0 15,6-1 0-15,1-2 1 16,1-2-1-16,0 0 0 16,0-3 0-16,-3 2 0 15,-4 1 0-15,-8-2 0 16,-7 1 0-16,-7 0 0 16,-4 0 0-16,-6 2 1 15,-4 0-1-15,-10 5 1 16,-9 4 0-16,-5 1 1 15,-2-3 1-15,4-4 0 16,8 0 0-16,4 6 0 16,2 10 0-16,7 4 0 15,8-30-435-15</inkml:trace>
  <inkml:trace contextRef="#ctx0" brushRef="#br0" timeOffset="21582.43">2426 8345 302 0,'0'0'0'0,"5"18"7"16,-3 8 1-16,0 25 10 15,1 12 1-15,-1 10 3 16,1 2 0-16,-3-2-11 16,0-3 0-16,2-9-4 15,3-8 1-15,-1-11-3 0,1-12 1 16,0-11-2-16,-2-11 1 15,-3-8-347-15</inkml:trace>
  <inkml:trace contextRef="#ctx0" brushRef="#br0" timeOffset="21815.28">2656 8401 349 0,'0'0'0'15,"0"0"4"-15,0 0 0 16,15 28 5-16,-7-2 1 16,3 11 1-16,-3 6 1 15,1 4-6-15,-2 3 1 16,3 3-2-16,-4 0 0 16,-6 0-1-16,-5-1 1 15,-1-3-3-15,-6-5 1 0,-2-5-2 16,-3-11 1-16,17-28-332 15</inkml:trace>
  <inkml:trace contextRef="#ctx0" brushRef="#br0" timeOffset="22098.34">2243 8434 391 0,'14'-5'0'15,"20"-12"1"-15,9 2 1 16,7 5 0-16,9 0 1 16,2 6 3-16,1 0 1 15,-2-1 1-15,-6 2 1 16,-6 3 1-16,-3 2 0 15,-3 0-4-15,-5 0 1 16,-4-2-4-16,-2 0 0 16,-31 0-354-16</inkml:trace>
  <inkml:trace contextRef="#ctx0" brushRef="#br0" timeOffset="22465.13">2621 9125 355 0,'0'0'0'16,"0"0"2"-16,3 17 1 15,-1 2 4-15,3 8 1 16,1 3 0-16,-1-4 1 15,-2-7-5-15,-3-3 0 16,0-6-2-16,0-4 1 16,0-6-307-16</inkml:trace>
  <inkml:trace contextRef="#ctx0" brushRef="#br0" timeOffset="22632.71">2555 9041 403 0,'0'0'0'0,"0"0"1"15,0 0 1-15,0 0-3 16,12-10 1-16,-12 10-304 16</inkml:trace>
  <inkml:trace contextRef="#ctx0" brushRef="#br0" timeOffset="25683.01">3292 8359 235 0,'0'0'0'0,"0"0"3"15,-9 21 0-15,-4 16 5 16,-3 8 0-16,0 4 9 15,-2 6 0-15,-1 3 2 16,1 0 0-16,-1-1-6 16,2-1 0-16,0-5-4 15,3-4 1-15,3-7-1 0,3-9 1 16,3-12-1-16,3-11 1 16,2-8-2-16,2-6 0 15,3-14-2-15,5-10 1 16,1-15-2-16,6-8 1 15,0-7-2-15,2-4 0 16,-2-1-1-16,-4 5 0 16,5 5-1-16,-2 5 0 15,-2 5 0-15,1 8 0 16,-4 6 0-16,-3 11 0 16,-3 10 0-16,-5 10 0 15,6-3 0-15,-3 17 0 16,2 18 0-16,4 10 0 15,3 6 0-15,5 8 0 16,1 3 0-16,1 5 1 16,4 1 0-16,1-1 1 15,1-2 0-15,-6-3 0 16,-7-10 0-16,-2-7 1 0,-6-6-1 16,-1-10 1-16,-3-12-1 15,-3-5 0-15,3-4-1 16,-9-10 1-16,9 5-415 15</inkml:trace>
  <inkml:trace contextRef="#ctx0" brushRef="#br0" timeOffset="25903.01">3107 8880 380 0,'0'0'0'16,"19"3"0"-16,7 1 1 16,12 4-1-16,7 3 0 15,8 0 7-15,4-1 1 16,-2-4-1-16,-1-3 0 16,4-4-1-16,3-7 1 15,-61 8-325-15</inkml:trace>
  <inkml:trace contextRef="#ctx0" brushRef="#br0" timeOffset="34267.3">3262 10456 361 0,'3'17'0'15,"7"29"11"-15,2 9 1 16,-2-3 13-16,0 0 1 16,-5-8-9-16,-1-6 0 15,-2-8-9-15,-2-7 0 16,-2-14-3-16,2-9 0 16,-9-7-2-16,-1-14 1 15,-7-14-1-15,2-8 0 0,2-12-1 16,-1-2 1-16,4-1-1 15,2 2 0-15,2 9 0 16,3 3 1-16,1-3 0 16,2 1 0-16,2 10 0 15,3 2 1-15,0 1 0 16,4-1 1-16,1 6-1 16,4 3 1-16,5 6-2 15,5 5 1-15,5 4-1 16,3 3 1-16,0 2-1 0,0 5 0 15,5 5-1-15,-6 4 0 16,-7 1-1-16,-5 4 1 16,-8 6-1-16,-6 5 1 15,-7 6-1-15,-8 2 1 16,-4-6-1-16,-7-3 0 16,-6-2 0-16,-3 0 0 15,1 0 0-15,-2-8 0 16,-2-12 0-16,-3-4 0 15,3-2 0-15,2-4 0 16,7-2 0-16,7 0 0 16,10 6-1-16,7 4 1 15,-6-2-1-15,6 2 0 16,8 4 0-16,5 2 0 16,15 5 0-16,0 0 0 15,4-8 0-15,3 4 0 16,0 5 0-16,4 2 0 0,1-4-1 15,-2 2 1-15,1 2-1 16,-4 4 1-16,-1 4-1 16,-6 4 1-16,-2 8-1 15,-10 2 1-15,-6-3-1 16,-5-4 1-16,-10 2-1 16,-5 1 0-16,-6-4 0 15,-5-3 0-15,-9 0 0 16,-7-5 1-16,-6-4 0 15,-2-3 0-15,0-5 0 16,-3-6 0-16,1-6 0 0,4-1 0 16,8 1 0-16,6 2 0 15,10 1 0-15,6-1 0 16,5 2 0-16,8 0 0 16,0 0-442-16</inkml:trace>
  <inkml:trace contextRef="#ctx0" brushRef="#br0" timeOffset="34822.17">3751 10041 95 0,'0'0'0'16,"3"28"21"-16,-3-5 0 15,2 4-1-15,-2 1 0 16,0-4-6-16,-2-2 0 16,-1-8 0-16,3-4 0 15,-2-6-1-15,2-4 0 16,-3 8-3-16,3-8 1 15,0 0-2-15,-6 2 0 0,6-2-233 16</inkml:trace>
  <inkml:trace contextRef="#ctx0" brushRef="#br0" timeOffset="35965.46">3669 9922 327 0,'0'0'0'0,"13"-28"0"0,1 7 0 15,1 1 1-15,2 2 0 16,-1 4 0-16,0 0 1 16,4 2 0-16,2 4 1 15,2 7 1-15,-3 6 1 16,0 4 0-16,3 4 1 15,0 0-1-15,-3 4 1 16,-7 3-1-16,-9 1 0 16,-5-4 0-16,-2 1 1 15,-6-4 0-15,-6 5 0 16,-7 3 1-16,-5 0 0 16,-3-1-1-16,-1-5 0 15,-2-8 0-15,3-2 0 16,3-5 0-16,3 2 0 15,6 0-2-15,0-1 1 16,6 3-2-16,1-4 0 16,10-1-353-16</inkml:trace>
  <inkml:trace contextRef="#ctx0" brushRef="#br0" timeOffset="54363.34">5250 6007 263 0,'2'19'0'0,"1"29"5"15,-1 13 0-15,6 7 4 16,-1 1 0-16,0 1-2 15,-7-9 0-15,-3-12-3 16,1-12 0-16,0-20-2 16,2-17 1-16,0 0-2 0,-1-33 1 15,0-26-2-15,-2-10 1 16,-2-6-1-16,5 0 0 16,3 10 0-16,-1 9 0 15,3 17 0-15,-1 14 0 16,-1 11 0-16,-3 6 1 15,0 8 0-15,2-5 1 16,-2 5 4-16,10-4 1 16,2-1 3-16,6-6 1 15,14-6 0-15,-1 3 0 16,4 7-2-16,6 0 1 16,6 1-2-16,6-1 0 15,4-1-2-15,4 2 1 16,11-3-2-16,2 0 1 15,5-4-2-15,6 2 1 16,3 1-2-16,5 1 0 0,6 2-1 16,8 2 1-16,12 1-1 15,6 2 0-15,5-1-1 16,9 6 1-16,-3 8-1 16,8-2 0-16,4-6 0 15,4 2 0-15,2 4 0 16,3-4 0-16,3-8 0 15,-3-4 0-15,2 0 0 16,3 0 0-16,0 5 0 16,4 6 1-16,1 4-1 15,4 6 1-15,0 2-1 0,-2 2 1 16,-2 1-1-16,-2-8 1 16,3-8 0-16,3-6 0 15,4-3 0-15,-2-1 0 16,-10-2 0-16,0 6 0 15,-3 8-1-15,-3 4 1 16,-8-1-1-16,-7 3 1 16,1 3-1-16,-9 6 1 15,-13 4-1-15,-5 2 1 16,-6-6-1-16,-8-3 0 16,-6-10 0-16,-6 0 1 15,-6-5-1-15,-5-2 0 16,-6 0 0-16,-2-5 0 15,-7 0 0-15,-7 4 0 16,-6 1 0-16,-11 2 0 16,-10 2 0-16,-9 1 0 15,-8-2 0-15,-8-3 0 0,-5 0 0 16,0 0 0-16,-5 8 0 16,-4-2 0-16,-6 2 0 15,-4 3 0-15,-5 6 0 16,-5 2 0-16,-2 4 0 15,-3 5 0-15,1 3 0 16,1 2 0-16,-3-3 0 16,1 4 0-16,4 6 0 15,3-5 1-15,1-7-1 16,2-5 1-16,3-2-1 0,2 1 1 16,5 2-1-16,1 0 1 15,2 1-1-15,4-4 1 16,4-6-1-16,3-4 0 15,0-11-1-15,0 0 1 16,-3-24-1-16,6-10 0 16,2-10-1-16,3-8 0 15,0-4-4-15,1 4 0 16,6 4-7-16,-3 10 1 16,-2 10-10-16,-7 9 0 15,-1 11-2-15,-2 8 1 16,-10 9 4-16,-7 6 0 15,-9 12 11-15,-1 2 0 16,6 1 4-16,5-3 0 16,6-8 2-16,1-24 0 0,9 5-287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7:48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8873 6543 383 0,'0'0'0'15,"0"0"15"-15,20 6 0 16,-13-7 18-16,5-4 1 15,4-13-12-15,6-6 1 16,2-14-12-16,-3-6 0 16,-5-2-4-16,2 0 0 0,-2 0-2 15,-2 3 1-15,-1 5-2 16,-6 10 0-16,-1 13-2 16,-6 15 1-16,-2 11-1 15,-4 17 0-15,-4 20-1 16,-4 8 1-16,1 5-1 15,6-3 0-15,4-8 0 16,6-8 0-16,4-10 0 16,5-13 0-16,0-11 0 15,6-11 0-15,4-11 0 16,5-8 1-16,-4-8-1 16,4-8 1-16,-3-3 0 0,0-1 0 15,-8 2 0-15,-7 3 1 16,-6 3-1-16,-1 9 1 15,-4 17-1-15,-1 11 0 16,-4 19-1-16,-1 10 1 16,-2 13-1-16,0 6 0 15,1 2 0-15,6-4 0 16,10-14-1-16,5-12 1 16,4-13-1-16,3-13 1 15,4-16-1-15,-1-8 1 16,1-8-1-16,-3-7 1 15,-5-2-1-15,-5 2 1 16,-3 0-1-16,-5 9 1 16,1 12-1-16,-1 12 1 15,-2 9-1-15,3 24 1 16,-3 17-1-16,0 11 0 0,-2 1 0 16,1 3 0-16,-1-3 0 15,2-9 0-15,0-14 0 16,2-10 0-16,1-13 0 15,2-5 0-15,-5-2-480 16</inkml:trace>
  <inkml:trace contextRef="#ctx0" brushRef="#br0" timeOffset="1427.87">10085 6406 349 0,'0'0'0'16,"0"0"29"-16,0 0 1 15,0 0 0-15,14-6 0 16,1-1-2-16,6 1 1 15,10-1-16-15,-5 2 0 16,-5 5-5-16,-7 0 1 16,-1 0-4-16,-7 3 1 15,-6-3-3-15,5 9 0 16,-5-9-442-16</inkml:trace>
  <inkml:trace contextRef="#ctx0" brushRef="#br0" timeOffset="1609.14">10093 6417 428 0,'0'0'0'0,"11"0"5"16,-5 0 1-16,4 0 7 15,3 0 1-15,13 2 3 16,4 0 0-16,-6 0-8 16,0 3 0-16,-3-2-4 15,-4-1 1-15,-2-2-2 16,-1 0 1-16,-14 0-409 15</inkml:trace>
  <inkml:trace contextRef="#ctx0" brushRef="#br0" timeOffset="3544.23">9652 6554 243 0,'0'0'0'15,"0"0"-3"-15,-8 14 1 16,6-4-3-16,-1 1 1 16,1 7 8-16,1 4 1 15,2 2 16-15,4 0 0 16,5 0 4-16,2-4 0 16,2-7-6-16,0-7 1 15,0-3-6-15,1-8 1 16,1-7-1-16,-3-8 0 15,-4-9-2-15,-4-3 0 16,-5 2-2-16,-7-1 0 0,-5-3-2 16,-7 7 1-16,-2 14-2 15,1 13 0-15,2 19-2 16,3 3 0-16,4 4-2 16,6 2 1-16,-1 7-1 15,12 1 0-15,7-2 0 16,9-6 0-16,4-7 0 15,0-9 0-15,6-7 0 16,0-5 0-16,1-1 0 0,1-3 1 16,-1-4-1-16,-2-1 1 15,-31 9-421-15</inkml:trace>
  <inkml:trace contextRef="#ctx0" brushRef="#br0" timeOffset="4660.64">10601 6605 347 0,'0'0'0'15,"0"0"13"-15,7-16 0 16,-1 4 9-16,3-11 1 0,1-10-6 16,-1-1 0-16,-2-4-7 15,-3-2 0-15,0-2-4 16,2 6 0-16,1 5-2 16,-2 11 1-16,-3 10-1 15,-2 10 0-15,-4 9-1 16,-1 15 0-16,-3 18 0 15,3 8 0-15,4 9 0 16,5-2 0-16,6-9 0 16,2-9 1-16,7-6 0 15,1-7 0-15,2-12 0 0,2-14 1 16,2-9 0-16,3-15 0 16,-3-13 0-16,-4-5 1 15,-9-2-1-15,-3-8 0 16,-7-8-1-16,2 4 1 15,3 9-1-15,-2 12 0 16,-4 20 0-16,-2 15 0 16,0 17-1-16,0 16 1 15,-2 21-2-15,-1 6 1 16,3 3-1-16,0-6 1 16,3-13-1-16,6-10 0 15,8-11-1-15,2-10 1 16,2-13-1-16,1-10 1 15,2-11-1-15,-7-9 0 16,-2-9 0-16,-2-8 0 0,-6-7 0 16,0 0 0-16,-2 8 0 15,0 7 0-15,-3 17-1 16,-2 13 1-16,0 9-1 16,0 18 1-16,-2 18-1 15,-3 6 1-15,0 6-1 16,1-1 0-16,3-5 0 15,3-7 0-15,6-7 0 16,4-6 0-16,-1-5-1 16,5-3 1-16,-16-14-477 15</inkml:trace>
  <inkml:trace contextRef="#ctx0" brushRef="#br0" timeOffset="5161.72">11283 6612 319 0,'0'0'0'16,"-6"31"3"-16,6-8 0 16,4-2 4-16,5-4 0 15,4-6 13-15,1-3 0 0,8-7-2 16,-1-4 0-16,3-3-3 16,-5-5 0-16,-3-12-1 15,-3-1 0-15,-8-4-2 16,-8 0 1-16,-6-3-4 15,-6 0 1-15,-6-1-3 16,-1 7 0-16,5 11-3 16,1 15 0-16,-3 19-2 15,5 11 0-15,3 3-1 16,6 1 0-16,5 5 0 0,8-10 0 16,7-9 0-16,4-8 0 15,3-2 0-15,-1-9 0 16,0-4 0-16,1-6 1 15,-1-8 0-15,0-7 0 16,3-3-2-16,-2 0 1 16,-22 26-421-16</inkml:trace>
  <inkml:trace contextRef="#ctx0" brushRef="#br0" timeOffset="5315.22">11578 6361 386 0,'0'0'0'15,"0"0"10"-15,0 0 0 16,0 22 9-16,-1 2 0 16,-3 8-5-16,1-1 1 15,3-7-10-15,3-3 1 16,2-2-3-16,0-5 0 0,-5-14-371 16</inkml:trace>
  <inkml:trace contextRef="#ctx0" brushRef="#br0" timeOffset="11094.34">8945 7555 445 0,'0'0'0'15,"0"0"17"-15,0 0 1 16,0 0 13-16,0 0 0 15,0 0-13-15,0 0 1 16,10-23-12-16,9-8 0 16,5-9-3-16,-1-8 1 0,4-4-2 15,-3 2 1-15,1 8-2 16,-3 12 0-16,0 7 0 16,-9 15 0-16,-2 11-1 15,-3 16 1-15,-3 15-1 16,-5 7 1-16,-2 5-1 15,-1-2 0-15,3-2 0 16,3-9 0-16,4-8 0 16,1-11 0-16,3-6 0 15,2-8 0-15,3-5 0 0,0-12 0 16,3-11-1 0,0-5 1-16,-1-1-1 0,-2-2 1 15,3 3-1-15,0 8 0 16,-4 9 0-16,-4 12 0 15,-5 10 0-15,-4 16 0 16,-5 17 0-16,-2 7 0 16,-4 8 0-16,3 0 0 15,5-2 0-15,1-8 0 16,5-10 0-16,4-11 0 16,4-12 0-16,5-11 0 15,3-6 0-15,-2-14 0 16,3-12 0-16,-6-6 0 15,-2-5 0-15,1 0 0 16,1 5 0-16,-1 3 0 16,1 14 0-16,-6 13 0 15,-1 13-1-15,-4 16 1 16,-2 14-1-16,-1 2 1 0,-2 1-1 16,0-8 1-16,3-8-1 15,1-7 0-15,-4-15-472 16</inkml:trace>
  <inkml:trace contextRef="#ctx0" brushRef="#br0" timeOffset="11459.67">9168 7092 369 0,'0'0'0'16,"8"-15"9"-16,-1-1 0 16,3-4 9-16,6-3 1 15,1-6-5-15,2 1 0 16,2 8-8-16,3 2 0 15,0 5-2-15,0 8 0 16,-3 10-1-16,-2 8 1 16,0 7-1-16,-2 6 0 15,0 7-1-15,-6-2 1 16,-1 5-2-16,0-2 1 0,2-3-1 16,-5-7 0-16,-7-24-373 15</inkml:trace>
  <inkml:trace contextRef="#ctx0" brushRef="#br0" timeOffset="12426.67">9926 7556 296 0,'0'0'0'15,"-14"4"2"-15,4 1 1 16,-4 1 9-16,1 7 0 16,0 6 15-16,0 2 1 15,4 1-7-15,7 0 0 16,5-3-3-16,5-4 1 16,2-1-3-16,4-4 0 0,0-4-4 15,3-3 0-15,2-10-3 16,0-4 1-16,-5-7-1 15,-2-7 1-15,-2-7-3 16,-3-1 0-16,-5-2-2 16,-9 0 1-16,-7 0-2 15,-5 7 1-15,0 10-3 16,5 13 1-16,4 14-2 16,3 13 1-16,-3 9-2 15,6 10 1-15,4 3-1 0,4 1 0 16,8-6 0-16,7-8 0 15,7-11 0-15,7-10 0 16,4-6 0-16,0-12 0 16,1-5 0-16,1-2 0 15,-39 15-447-15</inkml:trace>
  <inkml:trace contextRef="#ctx0" brushRef="#br0" timeOffset="15645.97">13937 6289 67 0,'0'0'0'0,"-19"14"8"16,5 2 0-16,-1 2 25 15,2 6 0-15,3 2 13 16,-1 6 0-16,5 5-17 16,1 5 0-16,5 3-8 15,3-4 0-15,3 0-7 16,9-7 1-16,4-11-2 15,-2-9 0-15,1-9-3 16,3-13 1-16,8-12-1 16,0-6 1-16,-8-4-2 0,-5-3 1 15,-1-6-2-15,-5-5 1 16,-3-1-1-16,-7 3 0 16,0 7-1-16,-2 12 0 15,2 12-1-15,0 3 1 16,0 8-2-16,0 0 1 15,-3 10-2-15,-1 9 1 16,-2 13-1-16,0 6 1 16,3 9-2-16,-2 9 1 15,0 8 0-15,-1 9 0 16,-2 10 0-16,2 1 1 16,2 0 0-16,2-8 0 15,1-10-1-15,1-14 1 16,3-18-1-16,1-14 0 15,0-12-2-15,-4-19 1 16,0 11-455-16</inkml:trace>
  <inkml:trace contextRef="#ctx0" brushRef="#br0" timeOffset="17850.11">14236 6612 335 0,'0'0'0'16,"0"0"6"-16,1 22 1 16,1-3 9-16,-1 6 0 15,0 3-2-15,2 1 1 16,-1 2-10-16,3-3 1 15,-2-7-2-15,-3-3 0 16,-3-5-2-16,1-2 1 16,-1-5-1-16,3-6 0 15,-6 6-1-15,-1-9 1 16,-1-3-1-16,-1-8 0 0,1-14-1 16,1-1 0-16,4-3 0 15,6-1 0-15,-1 5-1 16,3 8 0-16,3 6-1 15,1 5 0-15,1 4 1 16,1 4 0-16,2 1 1 16,3-2 0-16,5-4 0 15,3 1 1-15,0 4 2 16,0 4 0-16,1 6 3 16,-1 3 0-16,-2 2 2 15,-1 5 0-15,-4 0-1 0,-9 4 1 16,-8 7-1-16,-7 3 0 15,-6-4-1-15,-6-2 1 16,-4-7-2-16,-3-3 1 16,-2-9-1-16,-2-3 1 15,-6-5-1-15,3-2 1 16,3-1-1-16,6 3 1 16,5 0-2-16,7 5 0 15,0-2-2-15,6 1 0 16,6-4-428-16</inkml:trace>
  <inkml:trace contextRef="#ctx0" brushRef="#br0" timeOffset="19143.64">14863 6421 302 0,'0'0'0'15,"0"0"14"-15,0 0 1 16,0 0 4-16,0 0 1 16,0 0-5-16,0 0 0 15,0 0-8-15,0 0 0 16,0 0-3-16,0 0 1 16,11 21-1-16,8-7 0 15,6-4 0-15,-1-3 1 0,-5-2-1 16,-6-1 1-16,-2-2-2 15,-5 1 0 1,-6-3-3-16,2 4 1 0,-2-4-343 16</inkml:trace>
  <inkml:trace contextRef="#ctx0" brushRef="#br0" timeOffset="19353.41">14887 6556 355 0,'0'0'0'0,"-3"6"0"0,3-6 0 15,-2 6 0-15,2-6 0 16,0 0 14-16,0 0 0 16,2 5 7-16,-2-5 1 15,5 0-2-15,4-3 0 16,8-3-3-16,5-2 0 16,-1-3-8-16,-1 0 1 15,-1-3-5-15,1 1 1 16,-20 13-404-16</inkml:trace>
  <inkml:trace contextRef="#ctx0" brushRef="#br0" timeOffset="19997.02">15346 6398 257 0,'0'0'0'0,"0"0"8"16,0 0 0-16,0 0 0 16,-12 9 1-16,3-2 1 15,-5 4 0-15,-2 6-4 16,-1 4 1-16,1 0 1 16,1 2 1-16,6 4 0 15,0 1 1-15,4-1 3 16,4 4 1-16,7-1-1 15,8-3 1-15,3-8-1 0,1-6 0 16,0-4-3-16,6-7 0 16,6-7-2-16,0-9 1 15,-1-11 0-15,-4-4 1 16,-6-1-2-16,-3 0 1 16,-7-9-1-16,-1-3 1 15,-6-5-1-15,-4-3 0 16,-8 2-2-16,-2 6 1 15,0 14-3-15,0 9 1 16,5 8-2-16,1 6 0 16,1 5-1-16,2 7 0 15,-2 2-1-15,3 3 0 16,4 0-1-16,3-1 1 16,0-6-1-16,-1-3 0 15,1 1 0-15,0-1 0 16,0 6-1-16,1 10 1 15,1 12-1-15,-4 7 0 0,-3 12 0 16,-1 7 1-16,0 4 0 16,1 3 0-16,0 3 0 15,1-1 0-15,3-3 0 16,-2-1 0-16,1-3 0 16,2-6 0-16,1-11 0 15,-1-8 0-15,-2-9 0 16,-1-8 0-16,-2-7 0 15,0-9 1-15,0 0-434 0</inkml:trace>
  <inkml:trace contextRef="#ctx0" brushRef="#br0" timeOffset="20743.02">15680 6732 355 0,'0'0'0'0,"3"27"4"0,-3-4 1 16,-1 4 3-16,-1 5 0 15,2 1 5-15,4-3 1 16,2-5-6-16,-3-3 0 16,-3-4-1-16,0-9 0 15,0-9-1-15,0 0 1 16,0-17-2-16,1-3 1 15,-1-11-2-15,-4-4 0 16,-3-2-3-16,-1 2 1 16,2-1-2-16,1 4 0 15,8 9 0-15,3 3 0 16,1 6-1-16,6 3 0 16,1 3-1-16,2 2 1 15,3 5 0-15,2 6 0 16,2 9 1-16,-2 2 0 15,-4-2 0-15,-7 3 1 0,-4 0 0 16,-5 5 1-16,-3 2 1 16,-5 1 0-16,-4-2 0 15,-3-1 1-15,-2-2 0 16,-2-2 1-16,-2-3-1 16,0-6 1-16,4-7-1 15,-1-7 1-15,5-2-2 16,1-2 1-16,11 9-391 15</inkml:trace>
  <inkml:trace contextRef="#ctx0" brushRef="#br0" timeOffset="20929.3">15942 6575 414 0,'0'0'0'16,"12"18"1"-16,-4 4 1 16,-6 8-2-16,-1 3 0 15,4-4-4-15,0 2 0 16,-5-31-303-16</inkml:trace>
  <inkml:trace contextRef="#ctx0" brushRef="#br0" timeOffset="21892.71">14115 7586 366 0,'0'0'0'0,"-18"-3"0"16,3-1 0-16,-9-1 0 0,-3 1 0 15,0 3 4-15,-2 2 1 16,5 3 5-16,5 3 0 16,3 2 1-16,-1 8 0 15,2 6 0-15,4 7 0 16,6 6-2-16,3-5 1 15,8 5-3-15,9-3 0 16,2-8-1-16,9-5 0 16,5-7-1-16,4-8 0 15,0-9-1-15,-1-11 1 16,-5-13-2-16,-3-7 1 16,-2-5-2-16,-2-4 1 15,-3-3 0-15,-7 1 0 16,-8 6 0-16,-7 6 0 15,2 6 0-15,0 9 0 16,1 15 0-16,1 13 0 16,-1 16 0-16,-1 13 0 0,-2 14 0 15,1 12 0-15,-2 3 1 16,-1 8 0-16,0-7 1 16,1-3 1-16,0-6 0 15,1-5 0-15,0-10-1 16,-2-6 1-16,3-10-2 15,-5-6 1-15,2-10-2 16,2-4 0-16,3-8-459 16</inkml:trace>
  <inkml:trace contextRef="#ctx0" brushRef="#br0" timeOffset="22559.75">14358 7909 313 0,'0'0'0'0,"0"0"4"0,-19 21 0 16,6 1 6-16,2 3 0 16,-4-3-1-16,6 4 1 15,3 10-4-15,5-3 0 16,5-3 1-16,6-4 0 15,7-7 1-15,2-4 0 16,5-4-1-16,2-3 0 16,-2-8 0-16,-3-8 0 15,1-7 1-15,-1-7 0 16,-8 0-1-16,-2-11 1 16,-9-7-2-16,-2-2 1 15,-2-2-2-15,-6 0 1 16,-2 4-2-16,-5 7 0 15,-2 11-2-15,0 9 1 16,4 12-2-16,-2 10 1 16,-2 10-1-16,1 2 0 15,6 2 0-15,2 0 0 16,8-23-380-16</inkml:trace>
  <inkml:trace contextRef="#ctx0" brushRef="#br0" timeOffset="23063.34">14836 7749 321 0,'0'0'0'0,"0"0"-4"15,0 0 0-15,15 0-12 16,-8-4 1-16,-4 1 15 15,10 1 1-15,8-1 3 16,8-2 0-16,-2 3 5 16,-6 2 0-16,-2 0-1 15,-5-2 1-15,-4 1-5 16,-7 0 1-16,-3 1-257 0</inkml:trace>
  <inkml:trace contextRef="#ctx0" brushRef="#br0" timeOffset="23225.86">14836 7838 344 0,'0'0'0'15,"10"11"0"-15,-1-2 0 16,1-2 0-16,2-4 0 16,0-3 0-16,8-3 0 15,7-3 0-15,1-4 0 16,-28 10-258-16</inkml:trace>
  <inkml:trace contextRef="#ctx0" brushRef="#br0" timeOffset="23780.94">15319 7609 313 0,'0'0'0'0,"-5"14"3"16,-2 5 0-16,-5 12 3 15,3 0 1-15,6-4 11 16,3-7 1-16,3-8-5 0,-1-5 1 16,4-3-2-1,2-4 1-15,6-2 2 0,6-5 0 16,4-9 1-16,-1-5 0 15,-6-3-3-15,0-1 1 16,-7-10-5-16,-3-2 1 16,-4-3-2-16,-7 2 0 15,-5 7-4-15,-5 4 0 16,4 7-2-16,1 6 0 16,6 9-1-16,3 5 0 15,-3 5-1-15,2 5 1 16,0 8-2-16,2 1 1 15,1 0-1-15,2 1 1 16,1-6-1-16,2 2 1 16,1 5-1-16,4 5 1 15,-2 9-1-15,1 4 1 16,-4 8 0-16,-1 5 0 0,-4 6 0 16,-2 2 1-16,-1-4 0 15,1-6 0-15,1-5 0 16,0-10 0-16,-1-12 0 15,0-6 0-15,0-11-1 16,0-6 0-16,0 0-1 16,8-17 0-16,-8 17-455 15</inkml:trace>
  <inkml:trace contextRef="#ctx0" brushRef="#br0" timeOffset="24276.26">15718 7721 319 0,'0'0'0'16,"3"19"-1"-16,-3-6 1 15,-3-1-3-15,2-4 1 16,-2-2 2-16,3-6 1 15,-2 8 1-15,-3-2 0 16,-3-2 8-16,-1 6 1 16,-4 4 8-16,0 5 1 15,0 1-2-15,5-1 1 16,4-7-3-16,1-5 0 16,5 0-5-16,3-2 0 15,0-1-2-15,7 1 0 0,6-3-2 16,3-4 0-16,-1-5-1 15,-1-3 1-15,0-4-1 16,-4-5 0-16,0-5-1 16,-2-5 1-16,-5-3-1 15,-3 1 0-15,-6 1-2 16,-6 5 1-16,-7 2-3 16,-5 7 1-16,-2 8-2 15,-3 11 1-15,-3 11-1 16,2 2 0-16,3 3 0 0,3 3 0 15,6-1-1-15,3-2 1 16,10-19-418-16</inkml:trace>
  <inkml:trace contextRef="#ctx0" brushRef="#br0" timeOffset="24487.92">15904 7507 377 0,'0'0'0'15,"0"0"1"-15,10 13 1 16,-5-5 6-16,-4 1 0 16,-1 5 3-16,0 6 0 0,0 11-5 15,1 2 1-15,3-9-3 16,1-7 1-16,-5-17-335 15</inkml:trace>
  <inkml:trace contextRef="#ctx0" brushRef="#br0" timeOffset="32760.6">20438 10457 408 0,'0'0'0'0,"0"0"20"16,12-4 0-16,3 7 20 15,11-5 0-15,11-5-15 0,11-5 1 16,11-3-15-16,10-1 1 16,9-6-5-16,4 2 0 15,-1-2-2-15,-2 4 0 16,0 4-3-16,-3 6 1 15,-8 5-2-15,-8 3 0 16,-60 0-476-16</inkml:trace>
  <inkml:trace contextRef="#ctx0" brushRef="#br0" timeOffset="33410.04">22980 10357 425 0,'0'0'0'16,"0"0"17"-16,17-7 0 15,-7 5 20-15,4 1 0 0,6-1-9 16,7 2 1-16,4-4-18 16,8-4 1-16,13-11-6 15,7-6 1-15,10-5-3 16,5-2 1-16,2 4-3 15,-2 6 1-15,-7 6-2 16,-12 6 0-16,-11 10-1 16,-15 3 0-16,-29-3-482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224" units="cm"/>
          <inkml:channel name="Y" type="integer" max="11264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54.49835" units="1/cm"/>
          <inkml:channelProperty channel="Y" name="resolution" value="647.3563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07T10:28:57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4313 9559 293 0,'0'0'0'15,"-19"-22"13"-15,3 8 1 16,-8 4 17-16,-5 6 1 16,-7 4-12-16,-2-2 0 15,3-7-10-15,-3-1 0 16,-1 1-4-16,-1 0 1 15,-3 1-2-15,0 2 1 16,5 5-2-16,0 5 1 16,-2 7-2-16,6 3 1 15,4 0-1-15,1 6 0 16,5 8 0-16,5 1 0 0,6 3 0 16,10-2 1-16,5 5-1 15,5 3 0-15,5 9 0 16,2 10 0-16,-2 15 0 15,0 8 0-15,-2 15-1 16,-4 3 1-16,-3 7-1 16,-1 10 1-16,-4 15 0 15,-5 7 0-15,-3 10-1 16,-4-2 1-16,-7 0-1 16,0 1 1-16,-3-6 0 0,0-1 0 15,-5 2-1-15,-2-1 1 16,1 1 0-16,1-7 0 15,0-5 0-15,2-8 0 16,6-16-1-16,5-16 1 16,4-18 0-16,7-14 0 15,5-8 0-15,3-10 0 16,3-10 0-16,4-9 0 16,7-9-1-16,6-7 1 15,9-9 0-15,8-10 0 16,8-12 0-16,11-4 0 15,17-6-1-15,7-3 1 16,13-1-1-16,5-1 1 16,10 1-1-16,-7 8 0 15,-8 10 0-15,-18 7 0 16,-14 6 0-16,-12 3 0 0,-11 7-1 16,-10 2 1-16,-5-1-2 15,4-7 1-15,-30 6-478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Organisms shape their own environment, which in turn affects their survival. This feedback becomes especially important for communities containing a large number of species; however, few existing approaches allow studying this regime, except in simulations. Here, we use methods of statistical physics to analytically solve a classic ecological model of resource competition introduced by MacArthur in 1969</a:t>
            </a:r>
            <a:endParaRPr i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noProof="0" dirty="0"/>
              <a:t>Purely competitive</a:t>
            </a:r>
          </a:p>
        </p:txBody>
      </p:sp>
    </p:spTree>
    <p:extLst>
      <p:ext uri="{BB962C8B-B14F-4D97-AF65-F5344CB8AC3E}">
        <p14:creationId xmlns:p14="http://schemas.microsoft.com/office/powerpoint/2010/main" val="309328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600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427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794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2054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161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dynamics possesses a </a:t>
            </a:r>
            <a:r>
              <a:rPr lang="en-US" dirty="0" err="1"/>
              <a:t>Lyapunov</a:t>
            </a:r>
            <a:r>
              <a:rPr lang="en-US" dirty="0"/>
              <a:t> function, which is convex and bounded from above, similar to the classic model of MacArthur—of which this is a generalization; see the Supplemental Material (SM) [22]. As a result, the equilibrium state always exists, is unique and stable, and can be found by solving a convex optimization problem over the region ∂Ω.</a:t>
            </a:r>
            <a:endParaRPr lang="en-GB" noProof="0" dirty="0"/>
          </a:p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6590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The resource depletion rules Hi describe the external conditions: how much of each resource is supplied to the community as a whole. In contrast, h~ describes the availability of resources in the immediate environment of individuals, which ultimately dictates which species survive</a:t>
            </a:r>
          </a:p>
        </p:txBody>
      </p:sp>
    </p:spTree>
    <p:extLst>
      <p:ext uri="{BB962C8B-B14F-4D97-AF65-F5344CB8AC3E}">
        <p14:creationId xmlns:p14="http://schemas.microsoft.com/office/powerpoint/2010/main" val="380146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12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08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492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311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Passing</a:t>
                </a:r>
                <a:r>
                  <a:rPr lang="en-US" baseline="0" dirty="0"/>
                  <a:t> into the Harvest space: </a:t>
                </a:r>
                <a:r>
                  <a:rPr lang="en-US" dirty="0"/>
                  <a:t>we have shown that locating the equilibrium of our ecological dynamics is in fact a convex optimization problem in the P-dimensional space of species abundances. We then described how this optimization problem can be formulated directly in the N-dimensional space of “harvests” hi . To build intuition, it is instructive to consider the following algebraic argument showing how the two optimization problems are mapped into each other.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94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higher dimensions, however, the enumeration of coexistence regimes for a given set of strategies, as in Fig. 1(b), quickly becomes a </a:t>
            </a:r>
            <a:r>
              <a:rPr lang="en-US" dirty="0" err="1"/>
              <a:t>combinatorially</a:t>
            </a:r>
            <a:r>
              <a:rPr lang="en-US" dirty="0"/>
              <a:t> difficult problem.</a:t>
            </a:r>
            <a:r>
              <a:rPr lang="en-US" baseline="0" dirty="0"/>
              <a:t> </a:t>
            </a:r>
            <a:r>
              <a:rPr lang="en-US" dirty="0"/>
              <a:t>In this Letter, we therefore adopt the statistical physics approach and characterize the expected properties of a typical community where the competing strategies are drawn out of some ensemble.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9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783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cost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5287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654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628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02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it-IT" i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𝜖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9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064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1875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5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51498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346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8319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07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392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162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Ecological (</a:t>
            </a:r>
            <a:r>
              <a:rPr lang="en-US" dirty="0" err="1"/>
              <a:t>dell’environment</a:t>
            </a:r>
            <a:r>
              <a:rPr lang="en-US" dirty="0"/>
              <a:t>)</a:t>
            </a:r>
            <a:r>
              <a:rPr lang="en-US" baseline="0" dirty="0"/>
              <a:t> and evolutionary time scales not </a:t>
            </a:r>
            <a:r>
              <a:rPr lang="en-US" baseline="0" dirty="0" err="1"/>
              <a:t>separables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80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000985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884389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5868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70219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8065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13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654904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99279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25721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Transizione di fase</a:t>
            </a:r>
            <a:r>
              <a:rPr lang="it-IT" baseline="0" dirty="0"/>
              <a:t> per </a:t>
            </a:r>
            <a:r>
              <a:rPr lang="it-IT" baseline="0" dirty="0" err="1"/>
              <a:t>alpha</a:t>
            </a:r>
            <a:r>
              <a:rPr lang="it-IT" baseline="0" dirty="0"/>
              <a:t> molto più grandi (&gt;10)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1089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18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gli stessi </a:t>
            </a:r>
            <a:r>
              <a:rPr lang="it-IT" dirty="0" err="1"/>
              <a:t>alpha</a:t>
            </a:r>
            <a:r>
              <a:rPr lang="it-IT" dirty="0"/>
              <a:t> non ho PT</a:t>
            </a:r>
          </a:p>
        </p:txBody>
      </p:sp>
    </p:spTree>
    <p:extLst>
      <p:ext uri="{BB962C8B-B14F-4D97-AF65-F5344CB8AC3E}">
        <p14:creationId xmlns:p14="http://schemas.microsoft.com/office/powerpoint/2010/main" val="2626502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20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47436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7325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813350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02148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26746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90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35096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544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615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7368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3308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3817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556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268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33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148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2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5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The mechanisms by which organisms shape their environment have been the subject of much research, both at equilibrium and out of equilibrium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Mac</a:t>
            </a:r>
            <a:r>
              <a:rPr lang="en-US" baseline="0" dirty="0"/>
              <a:t> Arthur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 err="1"/>
              <a:t>Tilman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/>
              <a:t>?? How to generalize?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Tikhonov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iniziato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simulazioni</a:t>
            </a:r>
            <a:endParaRPr lang="de-CH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an intriguing possibility is that the phenomenology of high-diversity communities could contain qualitatively novel, </a:t>
            </a:r>
            <a:r>
              <a:rPr lang="en-US" dirty="0" err="1"/>
              <a:t>nonintuitive</a:t>
            </a:r>
            <a:r>
              <a:rPr lang="en-US" dirty="0"/>
              <a:t> regimes.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studiamo</a:t>
            </a:r>
            <a:r>
              <a:rPr lang="en-US" dirty="0">
                <a:sym typeface="Wingdings" panose="05000000000000000000" pitchFamily="2" charset="2"/>
              </a:rPr>
              <a:t> well mixed population at equilibrium</a:t>
            </a:r>
            <a:r>
              <a:rPr lang="en-US" baseline="0" dirty="0">
                <a:sym typeface="Wingdings" panose="05000000000000000000" pitchFamily="2" charset="2"/>
              </a:rPr>
              <a:t> with deterministic </a:t>
            </a:r>
            <a:r>
              <a:rPr lang="en-US" baseline="0" dirty="0" err="1">
                <a:sym typeface="Wingdings" panose="05000000000000000000" pitchFamily="2" charset="2"/>
              </a:rPr>
              <a:t>dynamis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518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6088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0937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1115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A e B</a:t>
            </a:r>
          </a:p>
        </p:txBody>
      </p:sp>
    </p:spTree>
    <p:extLst>
      <p:ext uri="{BB962C8B-B14F-4D97-AF65-F5344CB8AC3E}">
        <p14:creationId xmlns:p14="http://schemas.microsoft.com/office/powerpoint/2010/main" val="18682363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6348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0252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482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show that the </a:t>
            </a:r>
            <a:r>
              <a:rPr lang="en-US" dirty="0" err="1"/>
              <a:t>nonintuitive</a:t>
            </a:r>
            <a:r>
              <a:rPr lang="en-US" dirty="0"/>
              <a:t> phenomenology of highly diverse ecosystems includes a phase where the environment constructed by the community becomes fully decoupled from the outside world. In this phase</a:t>
            </a:r>
            <a:r>
              <a:rPr lang="en-US" baseline="0" dirty="0"/>
              <a:t> emerges a collective behavior as consequence of large dimensionality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5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17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3E98F-326F-4B00-ADAA-51A75A9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09F178-1AA6-466A-AA28-FCC9A715B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B627EC-BEB5-4182-B91F-FAA713C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FFA9FD-DB1F-44B0-96D9-5697D46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B0B620-8573-488A-95ED-56BA2BE1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E27DA8-CE1E-4178-A4B5-8D6B5824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194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F35CE6-F7F9-4859-A72F-ACACACBD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BEAECE-9562-4B12-AF9B-A52CD9C0C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71E81-0BD8-4389-BBCE-0CE56AD75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45AF119-DB38-4838-82D6-9528C74AB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2CD621-5274-4F8A-B7DA-2B5EADA1A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93215A-7887-47D8-876E-FE0321A1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F8223D1-B6CA-4A4C-8DC1-D289D063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A38A74-74EA-4912-9D35-BD2AC8A8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20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649D0-2C88-440D-A52C-CC88CE97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630645-30BB-4DAB-A58E-E5BF5FBF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ED642D-50A1-443E-9223-17BABE4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240384-21D4-46AF-8468-00886131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50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3E761CB-C124-4E33-A58C-884E03D6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6805AA-21EA-41FF-8B25-CA72229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C37B8-8022-489C-B15A-7753F72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40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5C5FE-95D8-4680-B49B-FE54FB3E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B4761E-AFD0-4592-AA56-94D0968C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FB644B-329C-4318-B7AD-9D24B57F7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415EA4-2CB1-42F0-BBEA-1CEEE1CF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4239B5-B1F0-4853-92F6-C712B23B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D61A9C-0DCC-4E90-8CBF-B76B908E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38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56CE4-6955-4ED9-98AE-99190EC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7BB9401-109D-413D-B7A4-E3DD303D3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D4D162-C49E-49A7-8ED5-CB60A2F85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5FEB4D-A2B6-47BB-B087-362A1543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A345C4-A0E4-400D-8F24-F1119E44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0D5993-0068-4975-8116-1BB44F5A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3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DF84B-72D0-4111-92C7-C83425A0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A1E633-DF21-4D39-9764-8A10BC18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BB60A6-D068-4D0B-976C-01088D82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3B116-5913-4106-B152-C489D70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C60282-AFB8-4AD3-A15F-C1FC950B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588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71C269-7712-4FB1-9BDE-75B72104B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9C769B-A3F7-4AE2-8B57-4F0DE4AD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F4ACC8-689E-473E-939B-23646CEA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C46C44-4993-4FF1-9C51-D69DDB88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958353-8484-4693-BD1F-D9EB2624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99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B877A-7CAF-4DE1-98B9-DD4565410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634634-F852-4614-9249-C37E78650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F6C1AF-624D-4237-AF38-8EACCC7C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9F2942-B545-4A8A-B1CC-CFB73A37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A87DD3-77A9-4728-B572-78546485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0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738A3-08E8-45D7-8AC8-F4E51F5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78338-2213-4B80-BD8A-5325B06C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BDE9C-88CB-4BB2-AF1D-E214AB67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8C777-8481-4281-B619-E94797C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ECCA63-9835-4EFE-80F2-39F8FC9E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20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9D2559-AFEA-4A8B-88AC-2F37CC66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A18BED-7048-485B-8913-88563BEBA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5101E6-3CA1-43BA-94CD-76B9AB34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BB0DA5-B83A-4E0A-AF7B-3EEB3A3A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BEDEBA-E680-45D2-87FA-638CF17E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61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075C46-3048-4677-B574-C5A50E21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5163C2-3951-4F55-A314-D95D947A0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342AD-5EDB-4FD4-9EE4-A0D87034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06D3-48E0-488B-AAD2-CE17BF3A63F9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6607B1-B347-4D41-A586-CE578675A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E1014F-3584-4994-A766-6C6DE0B97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4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slide" Target="slide84.xml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0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0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34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13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30.png"/><Relationship Id="rId3" Type="http://schemas.openxmlformats.org/officeDocument/2006/relationships/image" Target="../media/image34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11" Type="http://schemas.openxmlformats.org/officeDocument/2006/relationships/slide" Target="slide71.xml"/><Relationship Id="rId5" Type="http://schemas.openxmlformats.org/officeDocument/2006/relationships/image" Target="../media/image28.png"/><Relationship Id="rId15" Type="http://schemas.openxmlformats.org/officeDocument/2006/relationships/image" Target="../media/image391.pn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0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1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slide" Target="slide75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5" Type="http://schemas.openxmlformats.org/officeDocument/2006/relationships/image" Target="../media/image24.png"/><Relationship Id="rId4" Type="http://schemas.openxmlformats.org/officeDocument/2006/relationships/image" Target="../media/image461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customXml" Target="../ink/ink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slide" Target="slide7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7" Type="http://schemas.openxmlformats.org/officeDocument/2006/relationships/slide" Target="slide78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7.xml"/><Relationship Id="rId11" Type="http://schemas.openxmlformats.org/officeDocument/2006/relationships/slide" Target="slide82.xml"/><Relationship Id="rId5" Type="http://schemas.openxmlformats.org/officeDocument/2006/relationships/slide" Target="slide76.xml"/><Relationship Id="rId10" Type="http://schemas.openxmlformats.org/officeDocument/2006/relationships/slide" Target="slide81.xml"/><Relationship Id="rId4" Type="http://schemas.openxmlformats.org/officeDocument/2006/relationships/image" Target="../media/image51.png"/><Relationship Id="rId9" Type="http://schemas.openxmlformats.org/officeDocument/2006/relationships/slide" Target="slide8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customXml" Target="../ink/ink22.xml"/><Relationship Id="rId4" Type="http://schemas.openxmlformats.org/officeDocument/2006/relationships/image" Target="../media/image5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390.png"/><Relationship Id="rId7" Type="http://schemas.openxmlformats.org/officeDocument/2006/relationships/image" Target="../media/image450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customXml" Target="../ink/ink23.xml"/><Relationship Id="rId5" Type="http://schemas.openxmlformats.org/officeDocument/2006/relationships/image" Target="../media/image430.png"/><Relationship Id="rId10" Type="http://schemas.openxmlformats.org/officeDocument/2006/relationships/image" Target="../media/image56.png"/><Relationship Id="rId4" Type="http://schemas.openxmlformats.org/officeDocument/2006/relationships/image" Target="../media/image420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3" Type="http://schemas.openxmlformats.org/officeDocument/2006/relationships/image" Target="../media/image390.png"/><Relationship Id="rId7" Type="http://schemas.openxmlformats.org/officeDocument/2006/relationships/image" Target="../media/image450.png"/><Relationship Id="rId12" Type="http://schemas.openxmlformats.org/officeDocument/2006/relationships/image" Target="../media/image5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5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90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0.png"/><Relationship Id="rId5" Type="http://schemas.openxmlformats.org/officeDocument/2006/relationships/image" Target="../media/image430.png"/><Relationship Id="rId4" Type="http://schemas.openxmlformats.org/officeDocument/2006/relationships/image" Target="../media/image530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customXml" Target="../ink/ink25.xml"/><Relationship Id="rId4" Type="http://schemas.openxmlformats.org/officeDocument/2006/relationships/image" Target="../media/image57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9" Type="http://schemas.openxmlformats.org/officeDocument/2006/relationships/customXml" Target="../ink/ink41.xml"/><Relationship Id="rId21" Type="http://schemas.openxmlformats.org/officeDocument/2006/relationships/customXml" Target="../ink/ink32.xml"/><Relationship Id="rId34" Type="http://schemas.openxmlformats.org/officeDocument/2006/relationships/image" Target="../media/image72.png"/><Relationship Id="rId42" Type="http://schemas.openxmlformats.org/officeDocument/2006/relationships/image" Target="../media/image76.png"/><Relationship Id="rId47" Type="http://schemas.openxmlformats.org/officeDocument/2006/relationships/customXml" Target="../ink/ink45.xml"/><Relationship Id="rId50" Type="http://schemas.openxmlformats.org/officeDocument/2006/relationships/image" Target="../media/image80.png"/><Relationship Id="rId55" Type="http://schemas.openxmlformats.org/officeDocument/2006/relationships/customXml" Target="../ink/ink49.xml"/><Relationship Id="rId6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3.png"/><Relationship Id="rId29" Type="http://schemas.openxmlformats.org/officeDocument/2006/relationships/customXml" Target="../ink/ink36.xml"/><Relationship Id="rId11" Type="http://schemas.openxmlformats.org/officeDocument/2006/relationships/customXml" Target="../ink/ink27.xml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37" Type="http://schemas.openxmlformats.org/officeDocument/2006/relationships/customXml" Target="../ink/ink40.xml"/><Relationship Id="rId40" Type="http://schemas.openxmlformats.org/officeDocument/2006/relationships/image" Target="../media/image75.png"/><Relationship Id="rId45" Type="http://schemas.openxmlformats.org/officeDocument/2006/relationships/customXml" Target="../ink/ink44.xml"/><Relationship Id="rId53" Type="http://schemas.openxmlformats.org/officeDocument/2006/relationships/customXml" Target="../ink/ink48.xml"/><Relationship Id="rId58" Type="http://schemas.openxmlformats.org/officeDocument/2006/relationships/image" Target="../media/image84.png"/><Relationship Id="rId5" Type="http://schemas.openxmlformats.org/officeDocument/2006/relationships/customXml" Target="../ink/ink26.xml"/><Relationship Id="rId61" Type="http://schemas.openxmlformats.org/officeDocument/2006/relationships/image" Target="../media/image86.png"/><Relationship Id="rId19" Type="http://schemas.openxmlformats.org/officeDocument/2006/relationships/customXml" Target="../ink/ink31.xml"/><Relationship Id="rId4" Type="http://schemas.openxmlformats.org/officeDocument/2006/relationships/image" Target="../media/image581.png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35.xml"/><Relationship Id="rId30" Type="http://schemas.openxmlformats.org/officeDocument/2006/relationships/image" Target="../media/image70.png"/><Relationship Id="rId35" Type="http://schemas.openxmlformats.org/officeDocument/2006/relationships/customXml" Target="../ink/ink39.xml"/><Relationship Id="rId43" Type="http://schemas.openxmlformats.org/officeDocument/2006/relationships/customXml" Target="../ink/ink43.xml"/><Relationship Id="rId48" Type="http://schemas.openxmlformats.org/officeDocument/2006/relationships/image" Target="../media/image79.png"/><Relationship Id="rId56" Type="http://schemas.openxmlformats.org/officeDocument/2006/relationships/image" Target="../media/image83.png"/><Relationship Id="rId51" Type="http://schemas.openxmlformats.org/officeDocument/2006/relationships/customXml" Target="../ink/ink47.xml"/><Relationship Id="rId3" Type="http://schemas.openxmlformats.org/officeDocument/2006/relationships/image" Target="../media/image580.png"/><Relationship Id="rId12" Type="http://schemas.openxmlformats.org/officeDocument/2006/relationships/image" Target="../media/image61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38" Type="http://schemas.openxmlformats.org/officeDocument/2006/relationships/image" Target="../media/image74.png"/><Relationship Id="rId46" Type="http://schemas.openxmlformats.org/officeDocument/2006/relationships/image" Target="../media/image78.png"/><Relationship Id="rId59" Type="http://schemas.openxmlformats.org/officeDocument/2006/relationships/customXml" Target="../ink/ink51.xml"/><Relationship Id="rId20" Type="http://schemas.openxmlformats.org/officeDocument/2006/relationships/image" Target="../media/image65.png"/><Relationship Id="rId41" Type="http://schemas.openxmlformats.org/officeDocument/2006/relationships/customXml" Target="../ink/ink42.xml"/><Relationship Id="rId54" Type="http://schemas.openxmlformats.org/officeDocument/2006/relationships/image" Target="../media/image82.png"/><Relationship Id="rId62" Type="http://schemas.openxmlformats.org/officeDocument/2006/relationships/customXml" Target="../ink/ink52.xml"/><Relationship Id="rId1" Type="http://schemas.openxmlformats.org/officeDocument/2006/relationships/slideLayout" Target="../slideLayouts/slideLayout6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69.png"/><Relationship Id="rId36" Type="http://schemas.openxmlformats.org/officeDocument/2006/relationships/image" Target="../media/image73.png"/><Relationship Id="rId49" Type="http://schemas.openxmlformats.org/officeDocument/2006/relationships/customXml" Target="../ink/ink46.xml"/><Relationship Id="rId57" Type="http://schemas.openxmlformats.org/officeDocument/2006/relationships/customXml" Target="../ink/ink50.xml"/><Relationship Id="rId10" Type="http://schemas.openxmlformats.org/officeDocument/2006/relationships/image" Target="../media/image60.png"/><Relationship Id="rId31" Type="http://schemas.openxmlformats.org/officeDocument/2006/relationships/customXml" Target="../ink/ink37.xml"/><Relationship Id="rId44" Type="http://schemas.openxmlformats.org/officeDocument/2006/relationships/image" Target="../media/image77.png"/><Relationship Id="rId52" Type="http://schemas.openxmlformats.org/officeDocument/2006/relationships/image" Target="../media/image81.png"/><Relationship Id="rId60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21.png"/><Relationship Id="rId7" Type="http://schemas.openxmlformats.org/officeDocument/2006/relationships/customXml" Target="../ink/ink5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customXml" Target="../ink/ink5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0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customXml" Target="../ink/ink56.xml"/><Relationship Id="rId4" Type="http://schemas.openxmlformats.org/officeDocument/2006/relationships/image" Target="../media/image9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0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7.xml"/><Relationship Id="rId5" Type="http://schemas.openxmlformats.org/officeDocument/2006/relationships/image" Target="../media/image99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90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8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8.png"/><Relationship Id="rId4" Type="http://schemas.openxmlformats.org/officeDocument/2006/relationships/image" Target="../media/image11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customXml" Target="../ink/ink5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124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slide" Target="slide29.xml"/><Relationship Id="rId9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slide" Target="slide29.xml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" Target="slide29.xml"/><Relationship Id="rId7" Type="http://schemas.openxmlformats.org/officeDocument/2006/relationships/customXml" Target="../ink/ink63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customXml" Target="../ink/ink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customXml" Target="../ink/ink64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70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slide" Target="slide29.xml"/><Relationship Id="rId9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slide" Target="slide29.xm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customXml" Target="../ink/ink65.xml"/><Relationship Id="rId4" Type="http://schemas.openxmlformats.org/officeDocument/2006/relationships/image" Target="../media/image1430.png"/><Relationship Id="rId9" Type="http://schemas.openxmlformats.org/officeDocument/2006/relationships/image" Target="../media/image1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95444" y="1790104"/>
            <a:ext cx="8153111" cy="195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Statistical Physics of Resource Competition in a Highly Diverse Ecosystem</a:t>
            </a:r>
            <a:endParaRPr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CF1935-3D99-4DB6-A848-861C96E61335}"/>
              </a:ext>
            </a:extLst>
          </p:cNvPr>
          <p:cNvSpPr txBox="1"/>
          <p:nvPr/>
        </p:nvSpPr>
        <p:spPr>
          <a:xfrm>
            <a:off x="4401249" y="3292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  <a:p>
            <a:pPr algn="r"/>
            <a:r>
              <a:rPr lang="en" sz="1800" dirty="0">
                <a:solidFill>
                  <a:srgbClr val="FFFFFF"/>
                </a:solidFill>
                <a:latin typeface="+mn-lt"/>
                <a:sym typeface="Walter Turncoat"/>
              </a:rPr>
              <a:t>1230664</a:t>
            </a:r>
            <a:endParaRPr lang="it-IT" sz="1800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30F9B2-4888-4274-AFAA-349DBD983C8A}"/>
              </a:ext>
            </a:extLst>
          </p:cNvPr>
          <p:cNvSpPr txBox="1"/>
          <p:nvPr/>
        </p:nvSpPr>
        <p:spPr>
          <a:xfrm>
            <a:off x="2446638" y="43135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alter Turncoat"/>
              </a:rPr>
              <a:t>March 8, 2021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D279B9-27C6-4584-8531-5646BD0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" y="241783"/>
            <a:ext cx="2201184" cy="984244"/>
          </a:xfrm>
          <a:prstGeom prst="rect">
            <a:avLst/>
          </a:prstGeom>
        </p:spPr>
      </p:pic>
      <p:sp>
        <p:nvSpPr>
          <p:cNvPr id="20" name="Google Shape;54;p11">
            <a:extLst>
              <a:ext uri="{FF2B5EF4-FFF2-40B4-BE49-F238E27FC236}">
                <a16:creationId xmlns:a16="http://schemas.microsoft.com/office/drawing/2014/main" id="{53BAEC06-D5DF-4F09-8364-88C1D34CD2ED}"/>
              </a:ext>
            </a:extLst>
          </p:cNvPr>
          <p:cNvSpPr/>
          <p:nvPr/>
        </p:nvSpPr>
        <p:spPr>
          <a:xfrm>
            <a:off x="2484489" y="355141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10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supply 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blipFill>
                <a:blip r:embed="rId3"/>
                <a:stretch>
                  <a:fillRect t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66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11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supply 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>
                    <a:solidFill>
                      <a:schemeClr val="bg1"/>
                    </a:solidFill>
                  </a:rPr>
                  <a:t>size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blipFill>
                <a:blip r:embed="rId3"/>
                <a:stretch>
                  <a:fillRect t="-31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CE205DC9-C346-45EF-8E8F-F7E469F187DA}"/>
                  </a:ext>
                </a:extLst>
              </p14:cNvPr>
              <p14:cNvContentPartPr/>
              <p14:nvPr/>
            </p14:nvContentPartPr>
            <p14:xfrm>
              <a:off x="637200" y="2741040"/>
              <a:ext cx="594000" cy="1141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CE205DC9-C346-45EF-8E8F-F7E469F187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840" y="2731680"/>
                <a:ext cx="61272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71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12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10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999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13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30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701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14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surplus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determines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blipFill>
                <a:blip r:embed="rId3"/>
                <a:stretch>
                  <a:fillRect t="-2326" b="-12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30;p37">
            <a:extLst>
              <a:ext uri="{FF2B5EF4-FFF2-40B4-BE49-F238E27FC236}">
                <a16:creationId xmlns:a16="http://schemas.microsoft.com/office/drawing/2014/main" id="{88501D0D-0A69-419A-BB64-F7E5706606A7}"/>
              </a:ext>
            </a:extLst>
          </p:cNvPr>
          <p:cNvGrpSpPr/>
          <p:nvPr/>
        </p:nvGrpSpPr>
        <p:grpSpPr>
          <a:xfrm>
            <a:off x="3671458" y="4389095"/>
            <a:ext cx="351596" cy="122027"/>
            <a:chOff x="271125" y="812725"/>
            <a:chExt cx="766525" cy="221725"/>
          </a:xfrm>
        </p:grpSpPr>
        <p:sp>
          <p:nvSpPr>
            <p:cNvPr id="16" name="Google Shape;331;p37">
              <a:extLst>
                <a:ext uri="{FF2B5EF4-FFF2-40B4-BE49-F238E27FC236}">
                  <a16:creationId xmlns:a16="http://schemas.microsoft.com/office/drawing/2014/main" id="{0BF39B1F-E7DC-49BD-A7BA-4B5613B7D91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;p37">
              <a:extLst>
                <a:ext uri="{FF2B5EF4-FFF2-40B4-BE49-F238E27FC236}">
                  <a16:creationId xmlns:a16="http://schemas.microsoft.com/office/drawing/2014/main" id="{9FF8DC63-25DA-4BFE-9577-F4FFCFB80F0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4344FC-197E-431C-B7E0-CDAC1DCDEE75}"/>
                  </a:ext>
                </a:extLst>
              </p14:cNvPr>
              <p14:cNvContentPartPr/>
              <p14:nvPr/>
            </p14:nvContentPartPr>
            <p14:xfrm>
              <a:off x="2537280" y="2000160"/>
              <a:ext cx="370800" cy="5047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4344FC-197E-431C-B7E0-CDAC1DCDE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920" y="1990800"/>
                <a:ext cx="38952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89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15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FF7EA8A-E4F4-4EEC-82DB-327BE996DA33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559873 w 1845734"/>
              <a:gd name="connsiteY1" fmla="*/ 0 h 667418"/>
              <a:gd name="connsiteX2" fmla="*/ 1138203 w 1845734"/>
              <a:gd name="connsiteY2" fmla="*/ 0 h 667418"/>
              <a:gd name="connsiteX3" fmla="*/ 1845734 w 1845734"/>
              <a:gd name="connsiteY3" fmla="*/ 0 h 667418"/>
              <a:gd name="connsiteX4" fmla="*/ 1845734 w 1845734"/>
              <a:gd name="connsiteY4" fmla="*/ 667418 h 667418"/>
              <a:gd name="connsiteX5" fmla="*/ 1285861 w 1845734"/>
              <a:gd name="connsiteY5" fmla="*/ 667418 h 667418"/>
              <a:gd name="connsiteX6" fmla="*/ 725989 w 1845734"/>
              <a:gd name="connsiteY6" fmla="*/ 667418 h 667418"/>
              <a:gd name="connsiteX7" fmla="*/ 0 w 1845734"/>
              <a:gd name="connsiteY7" fmla="*/ 667418 h 667418"/>
              <a:gd name="connsiteX8" fmla="*/ 0 w 1845734"/>
              <a:gd name="connsiteY8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253284" y="16059"/>
                  <a:pt x="335920" y="11951"/>
                  <a:pt x="559873" y="0"/>
                </a:cubicBezTo>
                <a:cubicBezTo>
                  <a:pt x="783826" y="-11951"/>
                  <a:pt x="925078" y="3255"/>
                  <a:pt x="1138203" y="0"/>
                </a:cubicBezTo>
                <a:cubicBezTo>
                  <a:pt x="1351328" y="-3255"/>
                  <a:pt x="1624106" y="-28329"/>
                  <a:pt x="1845734" y="0"/>
                </a:cubicBezTo>
                <a:cubicBezTo>
                  <a:pt x="1850948" y="274411"/>
                  <a:pt x="1836359" y="429094"/>
                  <a:pt x="1845734" y="667418"/>
                </a:cubicBezTo>
                <a:cubicBezTo>
                  <a:pt x="1584006" y="670584"/>
                  <a:pt x="1430832" y="664585"/>
                  <a:pt x="1285861" y="667418"/>
                </a:cubicBezTo>
                <a:cubicBezTo>
                  <a:pt x="1140890" y="670251"/>
                  <a:pt x="994317" y="679487"/>
                  <a:pt x="725989" y="667418"/>
                </a:cubicBezTo>
                <a:cubicBezTo>
                  <a:pt x="457661" y="655349"/>
                  <a:pt x="188917" y="686027"/>
                  <a:pt x="0" y="667418"/>
                </a:cubicBezTo>
                <a:cubicBezTo>
                  <a:pt x="-24078" y="460074"/>
                  <a:pt x="-15531" y="31361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3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16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382764" y="2747053"/>
            <a:ext cx="432023" cy="568914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CDBC0F-D02F-40BF-BA33-5C3A6894DE3B}"/>
              </a:ext>
            </a:extLst>
          </p:cNvPr>
          <p:cNvSpPr txBox="1"/>
          <p:nvPr/>
        </p:nvSpPr>
        <p:spPr>
          <a:xfrm>
            <a:off x="875883" y="3118116"/>
            <a:ext cx="470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We are </a:t>
            </a:r>
            <a:r>
              <a:rPr lang="it-IT" dirty="0" err="1">
                <a:solidFill>
                  <a:schemeClr val="bg1"/>
                </a:solidFill>
              </a:rPr>
              <a:t>interested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b="1" dirty="0">
                <a:solidFill>
                  <a:schemeClr val="bg1"/>
                </a:solidFill>
              </a:rPr>
              <a:t>feedback loop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  <a:hlinkClick r:id="rId5" action="ppaction://hlinksldjump"/>
              </a:rPr>
              <a:t>equilibrium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/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𝜇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/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𝑇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/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{</m:t>
                      </m:r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h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oogle Shape;327;p37">
            <a:extLst>
              <a:ext uri="{FF2B5EF4-FFF2-40B4-BE49-F238E27FC236}">
                <a16:creationId xmlns:a16="http://schemas.microsoft.com/office/drawing/2014/main" id="{3E305C35-96CD-4CD6-B64E-371609B3E51B}"/>
              </a:ext>
            </a:extLst>
          </p:cNvPr>
          <p:cNvGrpSpPr/>
          <p:nvPr/>
        </p:nvGrpSpPr>
        <p:grpSpPr>
          <a:xfrm rot="11878973" flipV="1">
            <a:off x="5957214" y="3478929"/>
            <a:ext cx="526785" cy="470209"/>
            <a:chOff x="1113100" y="2199475"/>
            <a:chExt cx="801900" cy="709925"/>
          </a:xfrm>
        </p:grpSpPr>
        <p:sp>
          <p:nvSpPr>
            <p:cNvPr id="18" name="Google Shape;328;p37">
              <a:extLst>
                <a:ext uri="{FF2B5EF4-FFF2-40B4-BE49-F238E27FC236}">
                  <a16:creationId xmlns:a16="http://schemas.microsoft.com/office/drawing/2014/main" id="{D3388FBE-265C-4299-9A6D-F548ECD7C16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9;p37">
              <a:extLst>
                <a:ext uri="{FF2B5EF4-FFF2-40B4-BE49-F238E27FC236}">
                  <a16:creationId xmlns:a16="http://schemas.microsoft.com/office/drawing/2014/main" id="{CD4B3422-9BB4-42ED-9AA7-36036034D9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27;p37">
            <a:extLst>
              <a:ext uri="{FF2B5EF4-FFF2-40B4-BE49-F238E27FC236}">
                <a16:creationId xmlns:a16="http://schemas.microsoft.com/office/drawing/2014/main" id="{3BFA55A5-85E7-4E9B-9662-844A63E0E3DC}"/>
              </a:ext>
            </a:extLst>
          </p:cNvPr>
          <p:cNvGrpSpPr/>
          <p:nvPr/>
        </p:nvGrpSpPr>
        <p:grpSpPr>
          <a:xfrm rot="5400000" flipV="1">
            <a:off x="6845146" y="3535032"/>
            <a:ext cx="640472" cy="411139"/>
            <a:chOff x="1113100" y="2199475"/>
            <a:chExt cx="801900" cy="709925"/>
          </a:xfrm>
        </p:grpSpPr>
        <p:sp>
          <p:nvSpPr>
            <p:cNvPr id="22" name="Google Shape;328;p37">
              <a:extLst>
                <a:ext uri="{FF2B5EF4-FFF2-40B4-BE49-F238E27FC236}">
                  <a16:creationId xmlns:a16="http://schemas.microsoft.com/office/drawing/2014/main" id="{78913112-3D6D-4F00-8048-FED0493B247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1307318F-10DC-4927-B566-360B2A7A33E5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9397671" flipV="1">
            <a:off x="6331395" y="2756448"/>
            <a:ext cx="736081" cy="557992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ttangolo 26">
            <a:extLst>
              <a:ext uri="{FF2B5EF4-FFF2-40B4-BE49-F238E27FC236}">
                <a16:creationId xmlns:a16="http://schemas.microsoft.com/office/drawing/2014/main" id="{9E182191-916B-41B4-9FC2-D88DC60543BC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559873 w 1845734"/>
              <a:gd name="connsiteY1" fmla="*/ 0 h 667418"/>
              <a:gd name="connsiteX2" fmla="*/ 1138203 w 1845734"/>
              <a:gd name="connsiteY2" fmla="*/ 0 h 667418"/>
              <a:gd name="connsiteX3" fmla="*/ 1845734 w 1845734"/>
              <a:gd name="connsiteY3" fmla="*/ 0 h 667418"/>
              <a:gd name="connsiteX4" fmla="*/ 1845734 w 1845734"/>
              <a:gd name="connsiteY4" fmla="*/ 667418 h 667418"/>
              <a:gd name="connsiteX5" fmla="*/ 1285861 w 1845734"/>
              <a:gd name="connsiteY5" fmla="*/ 667418 h 667418"/>
              <a:gd name="connsiteX6" fmla="*/ 725989 w 1845734"/>
              <a:gd name="connsiteY6" fmla="*/ 667418 h 667418"/>
              <a:gd name="connsiteX7" fmla="*/ 0 w 1845734"/>
              <a:gd name="connsiteY7" fmla="*/ 667418 h 667418"/>
              <a:gd name="connsiteX8" fmla="*/ 0 w 1845734"/>
              <a:gd name="connsiteY8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253284" y="16059"/>
                  <a:pt x="335920" y="11951"/>
                  <a:pt x="559873" y="0"/>
                </a:cubicBezTo>
                <a:cubicBezTo>
                  <a:pt x="783826" y="-11951"/>
                  <a:pt x="925078" y="3255"/>
                  <a:pt x="1138203" y="0"/>
                </a:cubicBezTo>
                <a:cubicBezTo>
                  <a:pt x="1351328" y="-3255"/>
                  <a:pt x="1624106" y="-28329"/>
                  <a:pt x="1845734" y="0"/>
                </a:cubicBezTo>
                <a:cubicBezTo>
                  <a:pt x="1850948" y="274411"/>
                  <a:pt x="1836359" y="429094"/>
                  <a:pt x="1845734" y="667418"/>
                </a:cubicBezTo>
                <a:cubicBezTo>
                  <a:pt x="1584006" y="670584"/>
                  <a:pt x="1430832" y="664585"/>
                  <a:pt x="1285861" y="667418"/>
                </a:cubicBezTo>
                <a:cubicBezTo>
                  <a:pt x="1140890" y="670251"/>
                  <a:pt x="994317" y="679487"/>
                  <a:pt x="725989" y="667418"/>
                </a:cubicBezTo>
                <a:cubicBezTo>
                  <a:pt x="457661" y="655349"/>
                  <a:pt x="188917" y="686027"/>
                  <a:pt x="0" y="667418"/>
                </a:cubicBezTo>
                <a:cubicBezTo>
                  <a:pt x="-24078" y="460074"/>
                  <a:pt x="-15531" y="31361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0DE25E-3CD4-4C19-ACF9-786199D3617E}"/>
                  </a:ext>
                </a:extLst>
              </p14:cNvPr>
              <p14:cNvContentPartPr/>
              <p14:nvPr/>
            </p14:nvContentPartPr>
            <p14:xfrm>
              <a:off x="5829840" y="2373480"/>
              <a:ext cx="1707120" cy="124380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0DE25E-3CD4-4C19-ACF9-786199D361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0480" y="2364120"/>
                <a:ext cx="1725840" cy="12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63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From </a:t>
            </a:r>
            <a:r>
              <a:rPr lang="it-IT" sz="3200" dirty="0" err="1"/>
              <a:t>outside</a:t>
            </a:r>
            <a:r>
              <a:rPr lang="it-IT" sz="3200" dirty="0"/>
              <a:t> to inside</a:t>
            </a:r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17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CBE3770-7E8B-49CD-A7AD-02FA672EFAB2}"/>
              </a:ext>
            </a:extLst>
          </p:cNvPr>
          <p:cNvSpPr txBox="1"/>
          <p:nvPr/>
        </p:nvSpPr>
        <p:spPr>
          <a:xfrm>
            <a:off x="1176245" y="2939628"/>
            <a:ext cx="461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Simple model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Organisms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could</a:t>
            </a:r>
            <a:r>
              <a:rPr lang="it-IT" dirty="0">
                <a:solidFill>
                  <a:schemeClr val="bg1"/>
                </a:solidFill>
              </a:rPr>
              <a:t> share the </a:t>
            </a:r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total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influx</a:t>
            </a:r>
            <a:r>
              <a:rPr lang="it-IT" dirty="0">
                <a:solidFill>
                  <a:schemeClr val="bg1"/>
                </a:solidFill>
              </a:rPr>
              <a:t> of resource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/>
              <p:nvPr/>
            </p:nvSpPr>
            <p:spPr>
              <a:xfrm>
                <a:off x="3833611" y="1344914"/>
                <a:ext cx="1621158" cy="307777"/>
              </a:xfrm>
              <a:custGeom>
                <a:avLst/>
                <a:gdLst>
                  <a:gd name="connsiteX0" fmla="*/ 0 w 1621158"/>
                  <a:gd name="connsiteY0" fmla="*/ 0 h 307777"/>
                  <a:gd name="connsiteX1" fmla="*/ 491751 w 1621158"/>
                  <a:gd name="connsiteY1" fmla="*/ 0 h 307777"/>
                  <a:gd name="connsiteX2" fmla="*/ 1015926 w 1621158"/>
                  <a:gd name="connsiteY2" fmla="*/ 0 h 307777"/>
                  <a:gd name="connsiteX3" fmla="*/ 1621158 w 1621158"/>
                  <a:gd name="connsiteY3" fmla="*/ 0 h 307777"/>
                  <a:gd name="connsiteX4" fmla="*/ 1621158 w 1621158"/>
                  <a:gd name="connsiteY4" fmla="*/ 307777 h 307777"/>
                  <a:gd name="connsiteX5" fmla="*/ 1129407 w 1621158"/>
                  <a:gd name="connsiteY5" fmla="*/ 307777 h 307777"/>
                  <a:gd name="connsiteX6" fmla="*/ 572809 w 1621158"/>
                  <a:gd name="connsiteY6" fmla="*/ 307777 h 307777"/>
                  <a:gd name="connsiteX7" fmla="*/ 0 w 1621158"/>
                  <a:gd name="connsiteY7" fmla="*/ 307777 h 307777"/>
                  <a:gd name="connsiteX8" fmla="*/ 0 w 1621158"/>
                  <a:gd name="connsiteY8" fmla="*/ 0 h 30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1158" h="307777" extrusionOk="0">
                    <a:moveTo>
                      <a:pt x="0" y="0"/>
                    </a:moveTo>
                    <a:cubicBezTo>
                      <a:pt x="239095" y="403"/>
                      <a:pt x="260116" y="-2377"/>
                      <a:pt x="491751" y="0"/>
                    </a:cubicBezTo>
                    <a:cubicBezTo>
                      <a:pt x="723386" y="2377"/>
                      <a:pt x="756211" y="22958"/>
                      <a:pt x="1015926" y="0"/>
                    </a:cubicBezTo>
                    <a:cubicBezTo>
                      <a:pt x="1275641" y="-22958"/>
                      <a:pt x="1358506" y="27599"/>
                      <a:pt x="1621158" y="0"/>
                    </a:cubicBezTo>
                    <a:cubicBezTo>
                      <a:pt x="1633699" y="73790"/>
                      <a:pt x="1623797" y="212740"/>
                      <a:pt x="1621158" y="307777"/>
                    </a:cubicBezTo>
                    <a:cubicBezTo>
                      <a:pt x="1500407" y="291011"/>
                      <a:pt x="1266755" y="292601"/>
                      <a:pt x="1129407" y="307777"/>
                    </a:cubicBezTo>
                    <a:cubicBezTo>
                      <a:pt x="992059" y="322953"/>
                      <a:pt x="697710" y="298083"/>
                      <a:pt x="572809" y="307777"/>
                    </a:cubicBezTo>
                    <a:cubicBezTo>
                      <a:pt x="447908" y="317471"/>
                      <a:pt x="191291" y="332141"/>
                      <a:pt x="0" y="307777"/>
                    </a:cubicBezTo>
                    <a:cubicBezTo>
                      <a:pt x="3099" y="223640"/>
                      <a:pt x="11141" y="87191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49597823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11" y="1344914"/>
                <a:ext cx="162115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495978236">
                      <a:custGeom>
                        <a:avLst/>
                        <a:gdLst>
                          <a:gd name="connsiteX0" fmla="*/ 0 w 1621158"/>
                          <a:gd name="connsiteY0" fmla="*/ 0 h 307777"/>
                          <a:gd name="connsiteX1" fmla="*/ 491751 w 1621158"/>
                          <a:gd name="connsiteY1" fmla="*/ 0 h 307777"/>
                          <a:gd name="connsiteX2" fmla="*/ 1015926 w 1621158"/>
                          <a:gd name="connsiteY2" fmla="*/ 0 h 307777"/>
                          <a:gd name="connsiteX3" fmla="*/ 1621158 w 1621158"/>
                          <a:gd name="connsiteY3" fmla="*/ 0 h 307777"/>
                          <a:gd name="connsiteX4" fmla="*/ 1621158 w 1621158"/>
                          <a:gd name="connsiteY4" fmla="*/ 307777 h 307777"/>
                          <a:gd name="connsiteX5" fmla="*/ 1129407 w 1621158"/>
                          <a:gd name="connsiteY5" fmla="*/ 307777 h 307777"/>
                          <a:gd name="connsiteX6" fmla="*/ 572809 w 1621158"/>
                          <a:gd name="connsiteY6" fmla="*/ 307777 h 307777"/>
                          <a:gd name="connsiteX7" fmla="*/ 0 w 1621158"/>
                          <a:gd name="connsiteY7" fmla="*/ 307777 h 307777"/>
                          <a:gd name="connsiteX8" fmla="*/ 0 w 1621158"/>
                          <a:gd name="connsiteY8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1158" h="307777" extrusionOk="0">
                            <a:moveTo>
                              <a:pt x="0" y="0"/>
                            </a:moveTo>
                            <a:cubicBezTo>
                              <a:pt x="239095" y="403"/>
                              <a:pt x="260116" y="-2377"/>
                              <a:pt x="491751" y="0"/>
                            </a:cubicBezTo>
                            <a:cubicBezTo>
                              <a:pt x="723386" y="2377"/>
                              <a:pt x="756211" y="22958"/>
                              <a:pt x="1015926" y="0"/>
                            </a:cubicBezTo>
                            <a:cubicBezTo>
                              <a:pt x="1275641" y="-22958"/>
                              <a:pt x="1358506" y="27599"/>
                              <a:pt x="1621158" y="0"/>
                            </a:cubicBezTo>
                            <a:cubicBezTo>
                              <a:pt x="1633699" y="73790"/>
                              <a:pt x="1623797" y="212740"/>
                              <a:pt x="1621158" y="307777"/>
                            </a:cubicBezTo>
                            <a:cubicBezTo>
                              <a:pt x="1500407" y="291011"/>
                              <a:pt x="1266755" y="292601"/>
                              <a:pt x="1129407" y="307777"/>
                            </a:cubicBezTo>
                            <a:cubicBezTo>
                              <a:pt x="992059" y="322953"/>
                              <a:pt x="697710" y="298083"/>
                              <a:pt x="572809" y="307777"/>
                            </a:cubicBezTo>
                            <a:cubicBezTo>
                              <a:pt x="447908" y="317471"/>
                              <a:pt x="191291" y="332141"/>
                              <a:pt x="0" y="307777"/>
                            </a:cubicBezTo>
                            <a:cubicBezTo>
                              <a:pt x="3099" y="223640"/>
                              <a:pt x="11141" y="871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A043EC4-5EA2-4A2D-8734-DE524BBDC225}"/>
              </a:ext>
            </a:extLst>
          </p:cNvPr>
          <p:cNvSpPr txBox="1"/>
          <p:nvPr/>
        </p:nvSpPr>
        <p:spPr>
          <a:xfrm>
            <a:off x="2124529" y="1873587"/>
            <a:ext cx="489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FFFFFF"/>
                </a:solidFill>
              </a:rPr>
              <a:t>Resource </a:t>
            </a:r>
            <a:r>
              <a:rPr lang="it-IT" b="1" dirty="0" err="1">
                <a:solidFill>
                  <a:srgbClr val="FFFFFF"/>
                </a:solidFill>
              </a:rPr>
              <a:t>depletion</a:t>
            </a:r>
            <a:r>
              <a:rPr lang="it-IT" b="1" dirty="0">
                <a:solidFill>
                  <a:srgbClr val="FFFFFF"/>
                </a:solidFill>
              </a:rPr>
              <a:t> rule</a:t>
            </a:r>
            <a:r>
              <a:rPr lang="it-IT" dirty="0">
                <a:solidFill>
                  <a:srgbClr val="FFFFFF"/>
                </a:solidFill>
              </a:rPr>
              <a:t> in general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an </a:t>
            </a:r>
            <a:r>
              <a:rPr lang="it-IT" dirty="0" err="1">
                <a:solidFill>
                  <a:srgbClr val="FFFFFF"/>
                </a:solidFill>
              </a:rPr>
              <a:t>arbitrary</a:t>
            </a:r>
            <a:r>
              <a:rPr lang="it-IT" dirty="0">
                <a:solidFill>
                  <a:srgbClr val="FFFFFF"/>
                </a:solidFill>
              </a:rPr>
              <a:t> d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ecreasing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different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resource  </a:t>
            </a:r>
            <a:endParaRPr lang="it-IT" dirty="0"/>
          </a:p>
        </p:txBody>
      </p:sp>
      <p:grpSp>
        <p:nvGrpSpPr>
          <p:cNvPr id="4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599333" y="2564174"/>
            <a:ext cx="432023" cy="568914"/>
            <a:chOff x="1113100" y="2199475"/>
            <a:chExt cx="801900" cy="709925"/>
          </a:xfrm>
        </p:grpSpPr>
        <p:sp>
          <p:nvSpPr>
            <p:cNvPr id="51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/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bg1"/>
                    </a:solidFill>
                  </a:rPr>
                  <a:t>Mac Arthur model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dinamical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renewal</a:t>
                </a:r>
                <a:r>
                  <a:rPr lang="it-IT" i="1" dirty="0">
                    <a:solidFill>
                      <a:schemeClr val="bg1"/>
                    </a:solidFill>
                  </a:rPr>
                  <a:t>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maximal</a:t>
                </a:r>
                <a:r>
                  <a:rPr lang="it-IT" dirty="0">
                    <a:solidFill>
                      <a:schemeClr val="bg1"/>
                    </a:solidFill>
                  </a:rPr>
                  <a:t> availability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blipFill>
                <a:blip r:embed="rId5"/>
                <a:stretch>
                  <a:fillRect l="-396" t="-2326" b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tangolo 53"/>
              <p:cNvSpPr/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Rettango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059359"/>
            <a:ext cx="396520" cy="94342"/>
            <a:chOff x="271125" y="812725"/>
            <a:chExt cx="766525" cy="221725"/>
          </a:xfrm>
        </p:grpSpPr>
        <p:sp>
          <p:nvSpPr>
            <p:cNvPr id="56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792666"/>
            <a:ext cx="396520" cy="94342"/>
            <a:chOff x="271125" y="812725"/>
            <a:chExt cx="766525" cy="221725"/>
          </a:xfrm>
        </p:grpSpPr>
        <p:sp>
          <p:nvSpPr>
            <p:cNvPr id="59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468EFF0B-7495-4F63-B166-704BDCAC6FF4}"/>
                  </a:ext>
                </a:extLst>
              </p14:cNvPr>
              <p14:cNvContentPartPr/>
              <p14:nvPr/>
            </p14:nvContentPartPr>
            <p14:xfrm>
              <a:off x="1027800" y="2745720"/>
              <a:ext cx="419040" cy="4885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468EFF0B-7495-4F63-B166-704BDCAC6F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8440" y="2736360"/>
                <a:ext cx="43776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2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180297" y="2600185"/>
            <a:ext cx="6783405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geometrical</a:t>
            </a:r>
            <a:r>
              <a:rPr lang="it-IT" sz="3600" dirty="0"/>
              <a:t> </a:t>
            </a:r>
            <a:r>
              <a:rPr lang="it-IT" sz="3600" dirty="0" err="1"/>
              <a:t>description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328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resouces</a:t>
                </a:r>
                <a:r>
                  <a:rPr lang="it-IT" b="1" dirty="0">
                    <a:solidFill>
                      <a:schemeClr val="bg1"/>
                    </a:solidFill>
                  </a:rPr>
                  <a:t> availability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&lt;0, 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419E040-9BA8-4670-A1CF-6EE8EED387B6}"/>
                  </a:ext>
                </a:extLst>
              </p14:cNvPr>
              <p14:cNvContentPartPr/>
              <p14:nvPr/>
            </p14:nvContentPartPr>
            <p14:xfrm>
              <a:off x="1257840" y="1990440"/>
              <a:ext cx="5568120" cy="1264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419E040-9BA8-4670-A1CF-6EE8EED387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480" y="1981080"/>
                <a:ext cx="5586840" cy="12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0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803454" y="158095"/>
            <a:ext cx="8340546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Resource Competition Model</a:t>
            </a:r>
            <a:endParaRPr sz="3200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80E254D-CE15-0741-9067-65FB08E7D5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8472" y="1050932"/>
            <a:ext cx="5068419" cy="2498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Introduction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>
                <a:latin typeface="+mn-lt"/>
              </a:rPr>
              <a:t>Theory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the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model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Simulations</a:t>
            </a:r>
            <a:r>
              <a:rPr lang="de-CH" dirty="0">
                <a:latin typeface="+mn-lt"/>
              </a:rPr>
              <a:t> and </a:t>
            </a:r>
            <a:r>
              <a:rPr lang="de-CH" dirty="0" err="1">
                <a:latin typeface="+mn-lt"/>
              </a:rPr>
              <a:t>new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observations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Conclusions</a:t>
            </a:r>
            <a:endParaRPr lang="de-CH" dirty="0">
              <a:latin typeface="+mn-lt"/>
            </a:endParaRPr>
          </a:p>
        </p:txBody>
      </p:sp>
      <p:sp>
        <p:nvSpPr>
          <p:cNvPr id="7" name="Google Shape;350;p38">
            <a:extLst>
              <a:ext uri="{FF2B5EF4-FFF2-40B4-BE49-F238E27FC236}">
                <a16:creationId xmlns:a16="http://schemas.microsoft.com/office/drawing/2014/main" id="{50B3F90B-FC26-452C-AD30-C155FEB4304F}"/>
              </a:ext>
            </a:extLst>
          </p:cNvPr>
          <p:cNvSpPr/>
          <p:nvPr/>
        </p:nvSpPr>
        <p:spPr>
          <a:xfrm>
            <a:off x="184265" y="182277"/>
            <a:ext cx="520070" cy="69093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8A95C36A-8C9E-4C66-9458-9518FB340649}"/>
              </a:ext>
            </a:extLst>
          </p:cNvPr>
          <p:cNvGrpSpPr/>
          <p:nvPr/>
        </p:nvGrpSpPr>
        <p:grpSpPr>
          <a:xfrm>
            <a:off x="675125" y="3912054"/>
            <a:ext cx="712454" cy="171158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7C36B0ED-2D61-4C95-A8E6-60CF2D73CBA8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BC26F770-685A-48DC-8FB9-5B53B9EB84F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6A2E75-8D86-45BC-9024-CD9BB4E1D449}"/>
              </a:ext>
            </a:extLst>
          </p:cNvPr>
          <p:cNvSpPr txBox="1"/>
          <p:nvPr/>
        </p:nvSpPr>
        <p:spPr>
          <a:xfrm>
            <a:off x="1768671" y="3674468"/>
            <a:ext cx="667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“Collective Phase in Resource Competition in a Highly Diverse Ecosystem”, Tikhonov and </a:t>
            </a:r>
            <a:r>
              <a:rPr lang="en-US" sz="1800" dirty="0" err="1">
                <a:solidFill>
                  <a:schemeClr val="bg1"/>
                </a:solidFill>
              </a:rPr>
              <a:t>Monasson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0" y="1165044"/>
                <a:ext cx="6457334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resouces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availability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0" y="1165044"/>
                <a:ext cx="6457334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846350" y="4068059"/>
            <a:ext cx="2747983" cy="52186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A7894B4A-F34D-4463-A310-984714B94063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A7894B4A-F34D-4463-A310-984714B94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6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pic>
        <p:nvPicPr>
          <p:cNvPr id="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7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8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9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0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1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2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/>
              <p:nvPr/>
            </p:nvSpPr>
            <p:spPr>
              <a:xfrm>
                <a:off x="4053434" y="3305974"/>
                <a:ext cx="4103975" cy="1093892"/>
              </a:xfrm>
              <a:custGeom>
                <a:avLst/>
                <a:gdLst>
                  <a:gd name="connsiteX0" fmla="*/ 0 w 4103975"/>
                  <a:gd name="connsiteY0" fmla="*/ 0 h 1093892"/>
                  <a:gd name="connsiteX1" fmla="*/ 642956 w 4103975"/>
                  <a:gd name="connsiteY1" fmla="*/ 0 h 1093892"/>
                  <a:gd name="connsiteX2" fmla="*/ 1203833 w 4103975"/>
                  <a:gd name="connsiteY2" fmla="*/ 0 h 1093892"/>
                  <a:gd name="connsiteX3" fmla="*/ 1969908 w 4103975"/>
                  <a:gd name="connsiteY3" fmla="*/ 0 h 1093892"/>
                  <a:gd name="connsiteX4" fmla="*/ 2612864 w 4103975"/>
                  <a:gd name="connsiteY4" fmla="*/ 0 h 1093892"/>
                  <a:gd name="connsiteX5" fmla="*/ 3255820 w 4103975"/>
                  <a:gd name="connsiteY5" fmla="*/ 0 h 1093892"/>
                  <a:gd name="connsiteX6" fmla="*/ 4103975 w 4103975"/>
                  <a:gd name="connsiteY6" fmla="*/ 0 h 1093892"/>
                  <a:gd name="connsiteX7" fmla="*/ 4103975 w 4103975"/>
                  <a:gd name="connsiteY7" fmla="*/ 525068 h 1093892"/>
                  <a:gd name="connsiteX8" fmla="*/ 4103975 w 4103975"/>
                  <a:gd name="connsiteY8" fmla="*/ 1093892 h 1093892"/>
                  <a:gd name="connsiteX9" fmla="*/ 3502059 w 4103975"/>
                  <a:gd name="connsiteY9" fmla="*/ 1093892 h 1093892"/>
                  <a:gd name="connsiteX10" fmla="*/ 2818063 w 4103975"/>
                  <a:gd name="connsiteY10" fmla="*/ 1093892 h 1093892"/>
                  <a:gd name="connsiteX11" fmla="*/ 2134067 w 4103975"/>
                  <a:gd name="connsiteY11" fmla="*/ 1093892 h 1093892"/>
                  <a:gd name="connsiteX12" fmla="*/ 1491111 w 4103975"/>
                  <a:gd name="connsiteY12" fmla="*/ 1093892 h 1093892"/>
                  <a:gd name="connsiteX13" fmla="*/ 725036 w 4103975"/>
                  <a:gd name="connsiteY13" fmla="*/ 1093892 h 1093892"/>
                  <a:gd name="connsiteX14" fmla="*/ 0 w 4103975"/>
                  <a:gd name="connsiteY14" fmla="*/ 1093892 h 1093892"/>
                  <a:gd name="connsiteX15" fmla="*/ 0 w 4103975"/>
                  <a:gd name="connsiteY15" fmla="*/ 568824 h 1093892"/>
                  <a:gd name="connsiteX16" fmla="*/ 0 w 4103975"/>
                  <a:gd name="connsiteY16" fmla="*/ 0 h 109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03975" h="1093892" extrusionOk="0">
                    <a:moveTo>
                      <a:pt x="0" y="0"/>
                    </a:moveTo>
                    <a:cubicBezTo>
                      <a:pt x="278946" y="-26056"/>
                      <a:pt x="338848" y="-11538"/>
                      <a:pt x="642956" y="0"/>
                    </a:cubicBezTo>
                    <a:cubicBezTo>
                      <a:pt x="947064" y="11538"/>
                      <a:pt x="1067227" y="21093"/>
                      <a:pt x="1203833" y="0"/>
                    </a:cubicBezTo>
                    <a:cubicBezTo>
                      <a:pt x="1340439" y="-21093"/>
                      <a:pt x="1677761" y="-15853"/>
                      <a:pt x="1969908" y="0"/>
                    </a:cubicBezTo>
                    <a:cubicBezTo>
                      <a:pt x="2262056" y="15853"/>
                      <a:pt x="2310492" y="-15404"/>
                      <a:pt x="2612864" y="0"/>
                    </a:cubicBezTo>
                    <a:cubicBezTo>
                      <a:pt x="2915236" y="15404"/>
                      <a:pt x="2970961" y="-15491"/>
                      <a:pt x="3255820" y="0"/>
                    </a:cubicBezTo>
                    <a:cubicBezTo>
                      <a:pt x="3540679" y="15491"/>
                      <a:pt x="3903563" y="20985"/>
                      <a:pt x="4103975" y="0"/>
                    </a:cubicBezTo>
                    <a:cubicBezTo>
                      <a:pt x="4096449" y="113970"/>
                      <a:pt x="4124230" y="401442"/>
                      <a:pt x="4103975" y="525068"/>
                    </a:cubicBezTo>
                    <a:cubicBezTo>
                      <a:pt x="4083720" y="648694"/>
                      <a:pt x="4106136" y="979742"/>
                      <a:pt x="4103975" y="1093892"/>
                    </a:cubicBezTo>
                    <a:cubicBezTo>
                      <a:pt x="3977985" y="1074678"/>
                      <a:pt x="3717595" y="1083277"/>
                      <a:pt x="3502059" y="1093892"/>
                    </a:cubicBezTo>
                    <a:cubicBezTo>
                      <a:pt x="3286523" y="1104507"/>
                      <a:pt x="3038657" y="1113749"/>
                      <a:pt x="2818063" y="1093892"/>
                    </a:cubicBezTo>
                    <a:cubicBezTo>
                      <a:pt x="2597469" y="1074035"/>
                      <a:pt x="2273762" y="1073799"/>
                      <a:pt x="2134067" y="1093892"/>
                    </a:cubicBezTo>
                    <a:cubicBezTo>
                      <a:pt x="1994372" y="1113985"/>
                      <a:pt x="1625511" y="1123487"/>
                      <a:pt x="1491111" y="1093892"/>
                    </a:cubicBezTo>
                    <a:cubicBezTo>
                      <a:pt x="1356711" y="1064297"/>
                      <a:pt x="1029009" y="1126719"/>
                      <a:pt x="725036" y="1093892"/>
                    </a:cubicBezTo>
                    <a:cubicBezTo>
                      <a:pt x="421063" y="1061065"/>
                      <a:pt x="289792" y="1084808"/>
                      <a:pt x="0" y="1093892"/>
                    </a:cubicBezTo>
                    <a:cubicBezTo>
                      <a:pt x="10542" y="975187"/>
                      <a:pt x="-10915" y="678276"/>
                      <a:pt x="0" y="568824"/>
                    </a:cubicBezTo>
                    <a:cubicBezTo>
                      <a:pt x="10915" y="459372"/>
                      <a:pt x="-11553" y="267276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dirty="0"/>
                  <a:t>At equilibrium: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=0, 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𝑒𝑥𝑡𝑖𝑛𝑐𝑡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𝑠𝑢𝑟𝑣𝑖𝑣𝑎𝑙𝑠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34" y="3305974"/>
                <a:ext cx="4103975" cy="1093892"/>
              </a:xfrm>
              <a:prstGeom prst="rect">
                <a:avLst/>
              </a:prstGeom>
              <a:blipFill>
                <a:blip r:embed="rId13"/>
                <a:stretch>
                  <a:fillRect l="-147"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103975"/>
                          <a:gd name="connsiteY0" fmla="*/ 0 h 1093892"/>
                          <a:gd name="connsiteX1" fmla="*/ 642956 w 4103975"/>
                          <a:gd name="connsiteY1" fmla="*/ 0 h 1093892"/>
                          <a:gd name="connsiteX2" fmla="*/ 1203833 w 4103975"/>
                          <a:gd name="connsiteY2" fmla="*/ 0 h 1093892"/>
                          <a:gd name="connsiteX3" fmla="*/ 1969908 w 4103975"/>
                          <a:gd name="connsiteY3" fmla="*/ 0 h 1093892"/>
                          <a:gd name="connsiteX4" fmla="*/ 2612864 w 4103975"/>
                          <a:gd name="connsiteY4" fmla="*/ 0 h 1093892"/>
                          <a:gd name="connsiteX5" fmla="*/ 3255820 w 4103975"/>
                          <a:gd name="connsiteY5" fmla="*/ 0 h 1093892"/>
                          <a:gd name="connsiteX6" fmla="*/ 4103975 w 4103975"/>
                          <a:gd name="connsiteY6" fmla="*/ 0 h 1093892"/>
                          <a:gd name="connsiteX7" fmla="*/ 4103975 w 4103975"/>
                          <a:gd name="connsiteY7" fmla="*/ 525068 h 1093892"/>
                          <a:gd name="connsiteX8" fmla="*/ 4103975 w 4103975"/>
                          <a:gd name="connsiteY8" fmla="*/ 1093892 h 1093892"/>
                          <a:gd name="connsiteX9" fmla="*/ 3502059 w 4103975"/>
                          <a:gd name="connsiteY9" fmla="*/ 1093892 h 1093892"/>
                          <a:gd name="connsiteX10" fmla="*/ 2818063 w 4103975"/>
                          <a:gd name="connsiteY10" fmla="*/ 1093892 h 1093892"/>
                          <a:gd name="connsiteX11" fmla="*/ 2134067 w 4103975"/>
                          <a:gd name="connsiteY11" fmla="*/ 1093892 h 1093892"/>
                          <a:gd name="connsiteX12" fmla="*/ 1491111 w 4103975"/>
                          <a:gd name="connsiteY12" fmla="*/ 1093892 h 1093892"/>
                          <a:gd name="connsiteX13" fmla="*/ 725036 w 4103975"/>
                          <a:gd name="connsiteY13" fmla="*/ 1093892 h 1093892"/>
                          <a:gd name="connsiteX14" fmla="*/ 0 w 4103975"/>
                          <a:gd name="connsiteY14" fmla="*/ 1093892 h 1093892"/>
                          <a:gd name="connsiteX15" fmla="*/ 0 w 4103975"/>
                          <a:gd name="connsiteY15" fmla="*/ 568824 h 1093892"/>
                          <a:gd name="connsiteX16" fmla="*/ 0 w 4103975"/>
                          <a:gd name="connsiteY16" fmla="*/ 0 h 10938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103975" h="1093892" extrusionOk="0">
                            <a:moveTo>
                              <a:pt x="0" y="0"/>
                            </a:moveTo>
                            <a:cubicBezTo>
                              <a:pt x="278946" y="-26056"/>
                              <a:pt x="338848" y="-11538"/>
                              <a:pt x="642956" y="0"/>
                            </a:cubicBezTo>
                            <a:cubicBezTo>
                              <a:pt x="947064" y="11538"/>
                              <a:pt x="1067227" y="21093"/>
                              <a:pt x="1203833" y="0"/>
                            </a:cubicBezTo>
                            <a:cubicBezTo>
                              <a:pt x="1340439" y="-21093"/>
                              <a:pt x="1677761" y="-15853"/>
                              <a:pt x="1969908" y="0"/>
                            </a:cubicBezTo>
                            <a:cubicBezTo>
                              <a:pt x="2262056" y="15853"/>
                              <a:pt x="2310492" y="-15404"/>
                              <a:pt x="2612864" y="0"/>
                            </a:cubicBezTo>
                            <a:cubicBezTo>
                              <a:pt x="2915236" y="15404"/>
                              <a:pt x="2970961" y="-15491"/>
                              <a:pt x="3255820" y="0"/>
                            </a:cubicBezTo>
                            <a:cubicBezTo>
                              <a:pt x="3540679" y="15491"/>
                              <a:pt x="3903563" y="20985"/>
                              <a:pt x="4103975" y="0"/>
                            </a:cubicBezTo>
                            <a:cubicBezTo>
                              <a:pt x="4096449" y="113970"/>
                              <a:pt x="4124230" y="401442"/>
                              <a:pt x="4103975" y="525068"/>
                            </a:cubicBezTo>
                            <a:cubicBezTo>
                              <a:pt x="4083720" y="648694"/>
                              <a:pt x="4106136" y="979742"/>
                              <a:pt x="4103975" y="1093892"/>
                            </a:cubicBezTo>
                            <a:cubicBezTo>
                              <a:pt x="3977985" y="1074678"/>
                              <a:pt x="3717595" y="1083277"/>
                              <a:pt x="3502059" y="1093892"/>
                            </a:cubicBezTo>
                            <a:cubicBezTo>
                              <a:pt x="3286523" y="1104507"/>
                              <a:pt x="3038657" y="1113749"/>
                              <a:pt x="2818063" y="1093892"/>
                            </a:cubicBezTo>
                            <a:cubicBezTo>
                              <a:pt x="2597469" y="1074035"/>
                              <a:pt x="2273762" y="1073799"/>
                              <a:pt x="2134067" y="1093892"/>
                            </a:cubicBezTo>
                            <a:cubicBezTo>
                              <a:pt x="1994372" y="1113985"/>
                              <a:pt x="1625511" y="1123487"/>
                              <a:pt x="1491111" y="1093892"/>
                            </a:cubicBezTo>
                            <a:cubicBezTo>
                              <a:pt x="1356711" y="1064297"/>
                              <a:pt x="1029009" y="1126719"/>
                              <a:pt x="725036" y="1093892"/>
                            </a:cubicBezTo>
                            <a:cubicBezTo>
                              <a:pt x="421063" y="1061065"/>
                              <a:pt x="289792" y="1084808"/>
                              <a:pt x="0" y="1093892"/>
                            </a:cubicBezTo>
                            <a:cubicBezTo>
                              <a:pt x="10542" y="975187"/>
                              <a:pt x="-10915" y="678276"/>
                              <a:pt x="0" y="568824"/>
                            </a:cubicBezTo>
                            <a:cubicBezTo>
                              <a:pt x="10915" y="459372"/>
                              <a:pt x="-11553" y="26727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83A3510-985D-4954-BB8F-B0071343DF9E}"/>
                  </a:ext>
                </a:extLst>
              </p14:cNvPr>
              <p14:cNvContentPartPr/>
              <p14:nvPr/>
            </p14:nvContentPartPr>
            <p14:xfrm>
              <a:off x="547920" y="3267720"/>
              <a:ext cx="5960160" cy="14313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83A3510-985D-4954-BB8F-B0071343DF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8560" y="3258360"/>
                <a:ext cx="597888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7850C397-97CC-401B-B768-D21389BF7037}"/>
                  </a:ext>
                </a:extLst>
              </p14:cNvPr>
              <p14:cNvContentPartPr/>
              <p14:nvPr/>
            </p14:nvContentPartPr>
            <p14:xfrm>
              <a:off x="990720" y="3352680"/>
              <a:ext cx="284760" cy="8251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7850C397-97CC-401B-B768-D21389BF70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1360" y="3343320"/>
                <a:ext cx="303480" cy="8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10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/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E4E404D-3555-4736-B789-0A923D6E0D6B}"/>
              </a:ext>
            </a:extLst>
          </p:cNvPr>
          <p:cNvCxnSpPr/>
          <p:nvPr/>
        </p:nvCxnSpPr>
        <p:spPr>
          <a:xfrm>
            <a:off x="520627" y="4871668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14092B8-5906-47F4-B453-9ED7F06FC247}"/>
              </a:ext>
            </a:extLst>
          </p:cNvPr>
          <p:cNvCxnSpPr>
            <a:cxnSpLocks/>
          </p:cNvCxnSpPr>
          <p:nvPr/>
        </p:nvCxnSpPr>
        <p:spPr>
          <a:xfrm flipV="1">
            <a:off x="520628" y="282132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/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blipFill>
                <a:blip r:embed="rId4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/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blipFill>
                <a:blip r:embed="rId5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/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blipFill>
                <a:blip r:embed="rId6"/>
                <a:stretch>
                  <a:fillRect l="-810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/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blipFill>
                <a:blip r:embed="rId7"/>
                <a:stretch>
                  <a:fillRect l="-10811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D216DAA-14FA-4865-BB47-058C175CBE16}"/>
              </a:ext>
            </a:extLst>
          </p:cNvPr>
          <p:cNvCxnSpPr>
            <a:cxnSpLocks/>
          </p:cNvCxnSpPr>
          <p:nvPr/>
        </p:nvCxnSpPr>
        <p:spPr>
          <a:xfrm flipV="1">
            <a:off x="1757145" y="3287612"/>
            <a:ext cx="269082" cy="29410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780712A4-EC6C-4E7F-BC7D-AAC4DD6033C4}"/>
              </a:ext>
            </a:extLst>
          </p:cNvPr>
          <p:cNvCxnSpPr>
            <a:cxnSpLocks/>
          </p:cNvCxnSpPr>
          <p:nvPr/>
        </p:nvCxnSpPr>
        <p:spPr>
          <a:xfrm flipV="1">
            <a:off x="523024" y="4395535"/>
            <a:ext cx="1472031" cy="4667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6B22AF3-DB61-4482-9C51-EB4D89E00695}"/>
              </a:ext>
            </a:extLst>
          </p:cNvPr>
          <p:cNvCxnSpPr>
            <a:cxnSpLocks/>
          </p:cNvCxnSpPr>
          <p:nvPr/>
        </p:nvCxnSpPr>
        <p:spPr>
          <a:xfrm flipV="1">
            <a:off x="523024" y="3405376"/>
            <a:ext cx="247583" cy="14596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6D82E22-EBA9-4B27-965B-D5FA824C804E}"/>
              </a:ext>
            </a:extLst>
          </p:cNvPr>
          <p:cNvCxnSpPr>
            <a:cxnSpLocks/>
          </p:cNvCxnSpPr>
          <p:nvPr/>
        </p:nvCxnSpPr>
        <p:spPr>
          <a:xfrm flipV="1">
            <a:off x="520627" y="4185052"/>
            <a:ext cx="123104" cy="686618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5588075-0CA3-4652-BB20-BC6B9665752A}"/>
              </a:ext>
            </a:extLst>
          </p:cNvPr>
          <p:cNvCxnSpPr>
            <a:cxnSpLocks/>
          </p:cNvCxnSpPr>
          <p:nvPr/>
        </p:nvCxnSpPr>
        <p:spPr>
          <a:xfrm flipV="1">
            <a:off x="520627" y="4668448"/>
            <a:ext cx="613137" cy="19939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/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blipFill>
                <a:blip r:embed="rId8"/>
                <a:stretch>
                  <a:fillRect l="-422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66CDB7A2-68F7-4EAE-82F2-26633F364DEF}"/>
              </a:ext>
            </a:extLst>
          </p:cNvPr>
          <p:cNvCxnSpPr/>
          <p:nvPr/>
        </p:nvCxnSpPr>
        <p:spPr>
          <a:xfrm flipV="1">
            <a:off x="826931" y="3282096"/>
            <a:ext cx="364198" cy="1232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7F3AF488-0502-4BE7-A384-C6A4A1D6D62D}"/>
              </a:ext>
            </a:extLst>
          </p:cNvPr>
          <p:cNvCxnSpPr>
            <a:cxnSpLocks/>
          </p:cNvCxnSpPr>
          <p:nvPr/>
        </p:nvCxnSpPr>
        <p:spPr>
          <a:xfrm flipV="1">
            <a:off x="1275200" y="3289003"/>
            <a:ext cx="315552" cy="1963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D0210ABF-3CAC-4903-ADA6-5AAA414F04F9}"/>
              </a:ext>
            </a:extLst>
          </p:cNvPr>
          <p:cNvCxnSpPr>
            <a:cxnSpLocks/>
          </p:cNvCxnSpPr>
          <p:nvPr/>
        </p:nvCxnSpPr>
        <p:spPr>
          <a:xfrm flipV="1">
            <a:off x="2086995" y="4234203"/>
            <a:ext cx="72061" cy="39472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BED70F9-6D8F-4C3C-84B0-756EC8A46033}"/>
              </a:ext>
            </a:extLst>
          </p:cNvPr>
          <p:cNvCxnSpPr>
            <a:cxnSpLocks/>
          </p:cNvCxnSpPr>
          <p:nvPr/>
        </p:nvCxnSpPr>
        <p:spPr>
          <a:xfrm flipV="1">
            <a:off x="1912165" y="3701830"/>
            <a:ext cx="110664" cy="3628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/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blipFill>
                <a:blip r:embed="rId9"/>
                <a:stretch>
                  <a:fillRect r="-8642" b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/>
              <p:nvPr/>
            </p:nvSpPr>
            <p:spPr>
              <a:xfrm>
                <a:off x="4662237" y="1708598"/>
                <a:ext cx="3740727" cy="784895"/>
              </a:xfrm>
              <a:custGeom>
                <a:avLst/>
                <a:gdLst>
                  <a:gd name="connsiteX0" fmla="*/ 0 w 3740727"/>
                  <a:gd name="connsiteY0" fmla="*/ 0 h 784895"/>
                  <a:gd name="connsiteX1" fmla="*/ 3740727 w 3740727"/>
                  <a:gd name="connsiteY1" fmla="*/ 0 h 784895"/>
                  <a:gd name="connsiteX2" fmla="*/ 3740727 w 3740727"/>
                  <a:gd name="connsiteY2" fmla="*/ 784895 h 784895"/>
                  <a:gd name="connsiteX3" fmla="*/ 0 w 3740727"/>
                  <a:gd name="connsiteY3" fmla="*/ 784895 h 784895"/>
                  <a:gd name="connsiteX4" fmla="*/ 0 w 3740727"/>
                  <a:gd name="connsiteY4" fmla="*/ 0 h 784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0727" h="784895" extrusionOk="0">
                    <a:moveTo>
                      <a:pt x="0" y="0"/>
                    </a:moveTo>
                    <a:cubicBezTo>
                      <a:pt x="1559705" y="-5264"/>
                      <a:pt x="3357509" y="84467"/>
                      <a:pt x="3740727" y="0"/>
                    </a:cubicBezTo>
                    <a:cubicBezTo>
                      <a:pt x="3783282" y="359561"/>
                      <a:pt x="3807819" y="442818"/>
                      <a:pt x="3740727" y="784895"/>
                    </a:cubicBezTo>
                    <a:cubicBezTo>
                      <a:pt x="1898958" y="891215"/>
                      <a:pt x="522089" y="777246"/>
                      <a:pt x="0" y="784895"/>
                    </a:cubicBezTo>
                    <a:cubicBezTo>
                      <a:pt x="-49016" y="434999"/>
                      <a:pt x="33504" y="21891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defined in the harvest space,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37" y="1708598"/>
                <a:ext cx="3740727" cy="7848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3740727"/>
                          <a:gd name="connsiteY0" fmla="*/ 0 h 784895"/>
                          <a:gd name="connsiteX1" fmla="*/ 3740727 w 3740727"/>
                          <a:gd name="connsiteY1" fmla="*/ 0 h 784895"/>
                          <a:gd name="connsiteX2" fmla="*/ 3740727 w 3740727"/>
                          <a:gd name="connsiteY2" fmla="*/ 784895 h 784895"/>
                          <a:gd name="connsiteX3" fmla="*/ 0 w 3740727"/>
                          <a:gd name="connsiteY3" fmla="*/ 784895 h 784895"/>
                          <a:gd name="connsiteX4" fmla="*/ 0 w 3740727"/>
                          <a:gd name="connsiteY4" fmla="*/ 0 h 784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0727" h="784895" extrusionOk="0">
                            <a:moveTo>
                              <a:pt x="0" y="0"/>
                            </a:moveTo>
                            <a:cubicBezTo>
                              <a:pt x="1559705" y="-5264"/>
                              <a:pt x="3357509" y="84467"/>
                              <a:pt x="3740727" y="0"/>
                            </a:cubicBezTo>
                            <a:cubicBezTo>
                              <a:pt x="3783282" y="359561"/>
                              <a:pt x="3807819" y="442818"/>
                              <a:pt x="3740727" y="784895"/>
                            </a:cubicBezTo>
                            <a:cubicBezTo>
                              <a:pt x="1898958" y="891215"/>
                              <a:pt x="522089" y="777246"/>
                              <a:pt x="0" y="784895"/>
                            </a:cubicBezTo>
                            <a:cubicBezTo>
                              <a:pt x="-49016" y="434999"/>
                              <a:pt x="33504" y="21891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/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The equilibrium community state corresponds to the </a:t>
                </a:r>
                <a:r>
                  <a:rPr lang="en-US" dirty="0">
                    <a:solidFill>
                      <a:schemeClr val="bg1"/>
                    </a:solidFill>
                    <a:hlinkClick r:id="rId11" action="ppaction://hlinksldjump"/>
                  </a:rPr>
                  <a:t>maximum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over the unsustainable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b="-4317"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oogle Shape;330;p37">
            <a:extLst>
              <a:ext uri="{FF2B5EF4-FFF2-40B4-BE49-F238E27FC236}">
                <a16:creationId xmlns:a16="http://schemas.microsoft.com/office/drawing/2014/main" id="{B9B744F6-FAD0-4E0A-94D4-4B20EC917888}"/>
              </a:ext>
            </a:extLst>
          </p:cNvPr>
          <p:cNvGrpSpPr/>
          <p:nvPr/>
        </p:nvGrpSpPr>
        <p:grpSpPr>
          <a:xfrm rot="5615272">
            <a:off x="6334340" y="2703322"/>
            <a:ext cx="396520" cy="94342"/>
            <a:chOff x="271125" y="812725"/>
            <a:chExt cx="766525" cy="221725"/>
          </a:xfrm>
        </p:grpSpPr>
        <p:sp>
          <p:nvSpPr>
            <p:cNvPr id="30" name="Google Shape;331;p37">
              <a:extLst>
                <a:ext uri="{FF2B5EF4-FFF2-40B4-BE49-F238E27FC236}">
                  <a16:creationId xmlns:a16="http://schemas.microsoft.com/office/drawing/2014/main" id="{67FA4139-E613-4370-9BD5-F104A9AC58B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32;p37">
              <a:extLst>
                <a:ext uri="{FF2B5EF4-FFF2-40B4-BE49-F238E27FC236}">
                  <a16:creationId xmlns:a16="http://schemas.microsoft.com/office/drawing/2014/main" id="{034C5683-39D8-4FA5-9A34-D03E5BA1B5B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/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Aim</a:t>
                </a:r>
                <a:r>
                  <a:rPr lang="it-IT" dirty="0">
                    <a:solidFill>
                      <a:schemeClr val="bg1"/>
                    </a:solidFill>
                  </a:rPr>
                  <a:t>: study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properties</a:t>
                </a:r>
                <a:r>
                  <a:rPr lang="it-IT" dirty="0">
                    <a:solidFill>
                      <a:schemeClr val="bg1"/>
                    </a:solidFill>
                  </a:rPr>
                  <a:t> of a community </a:t>
                </a:r>
                <a:r>
                  <a:rPr lang="it-IT" dirty="0" err="1">
                    <a:solidFill>
                      <a:schemeClr val="bg1"/>
                    </a:solidFill>
                  </a:rPr>
                  <a:t>at</a:t>
                </a:r>
                <a:r>
                  <a:rPr lang="it-IT" dirty="0">
                    <a:solidFill>
                      <a:schemeClr val="bg1"/>
                    </a:solidFill>
                  </a:rPr>
                  <a:t> equilibrium,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 the mapping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into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typical</a:t>
                </a:r>
                <a:r>
                  <a:rPr lang="it-IT" i="1" dirty="0">
                    <a:solidFill>
                      <a:schemeClr val="bg1"/>
                    </a:solidFill>
                  </a:rPr>
                  <a:t> community</a:t>
                </a:r>
                <a:endParaRPr lang="it-I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blipFill>
                <a:blip r:embed="rId14"/>
                <a:stretch>
                  <a:fillRect t="-1471" b="-3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/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How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blipFill>
                <a:blip r:embed="rId15"/>
                <a:stretch>
                  <a:fillRect l="-524" r="-698"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191344" y="1034567"/>
            <a:ext cx="4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538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342930" y="1039740"/>
            <a:ext cx="146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7" name="Google Shape;367;p38"/>
          <p:cNvSpPr/>
          <p:nvPr/>
        </p:nvSpPr>
        <p:spPr>
          <a:xfrm>
            <a:off x="502072" y="222638"/>
            <a:ext cx="537070" cy="51377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37"/>
              <p:cNvSpPr/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  <a:blipFill>
                <a:blip r:embed="rId4"/>
                <a:stretch>
                  <a:fillRect t="-108772" b="-1736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1630378"/>
            <a:ext cx="340970" cy="306977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/>
          <p:cNvSpPr txBox="1"/>
          <p:nvPr/>
        </p:nvSpPr>
        <p:spPr>
          <a:xfrm>
            <a:off x="794084" y="1771048"/>
            <a:ext cx="238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general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2650367"/>
            <a:ext cx="216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case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tangolo 42"/>
              <p:cNvSpPr/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e>
                      </m:nary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ttangolo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blipFill>
                <a:blip r:embed="rId5"/>
                <a:stretch>
                  <a:fillRect t="-112621" b="-1621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3418580"/>
            <a:ext cx="379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maximize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07882B2-4A33-4AF8-BF09-E6DFF44FE49C}"/>
                  </a:ext>
                </a:extLst>
              </p14:cNvPr>
              <p14:cNvContentPartPr/>
              <p14:nvPr/>
            </p14:nvContentPartPr>
            <p14:xfrm>
              <a:off x="3962160" y="2499480"/>
              <a:ext cx="599040" cy="9180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07882B2-4A33-4AF8-BF09-E6DFF44FE4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2800" y="2490120"/>
                <a:ext cx="61776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69043" y="2553228"/>
            <a:ext cx="8805913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/>
              <a:t>For a large </a:t>
            </a:r>
            <a:r>
              <a:rPr lang="it-IT" sz="3200" dirty="0" err="1"/>
              <a:t>number</a:t>
            </a:r>
            <a:r>
              <a:rPr lang="it-IT" sz="3200" dirty="0"/>
              <a:t> of </a:t>
            </a:r>
            <a:r>
              <a:rPr lang="it-IT" sz="3200" dirty="0" err="1"/>
              <a:t>interacting</a:t>
            </a:r>
            <a:r>
              <a:rPr lang="it-IT" sz="32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49854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1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2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  <a:blipFill>
                <a:blip r:embed="rId5"/>
                <a:stretch>
                  <a:fillRect t="-70000" b="-8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1422B41C-4AA8-4C32-A00B-9B5713965F3F}"/>
                  </a:ext>
                </a:extLst>
              </p14:cNvPr>
              <p14:cNvContentPartPr/>
              <p14:nvPr/>
            </p14:nvContentPartPr>
            <p14:xfrm>
              <a:off x="2624040" y="2909160"/>
              <a:ext cx="1497240" cy="10764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1422B41C-4AA8-4C32-A00B-9B5713965F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4680" y="2899800"/>
                <a:ext cx="151596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38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89;p38"/>
          <p:cNvSpPr/>
          <p:nvPr/>
        </p:nvSpPr>
        <p:spPr>
          <a:xfrm>
            <a:off x="517779" y="3152478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hlinkClick r:id="rId3" action="ppaction://hlinksldjump"/>
                  </a:rPr>
                  <a:t>THE ASSUMPTION</a:t>
                </a:r>
                <a:r>
                  <a:rPr lang="it-IT" dirty="0">
                    <a:solidFill>
                      <a:schemeClr val="bg1"/>
                    </a:solidFill>
                  </a:rPr>
                  <a:t>: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strategies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uncorrelated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can </a:t>
                </a:r>
                <a:r>
                  <a:rPr lang="it-IT" dirty="0" err="1">
                    <a:solidFill>
                      <a:schemeClr val="bg1"/>
                    </a:solidFill>
                  </a:rPr>
                  <a:t>describe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competing</a:t>
                </a:r>
                <a:r>
                  <a:rPr lang="it-IT" dirty="0">
                    <a:solidFill>
                      <a:schemeClr val="bg1"/>
                    </a:solidFill>
                  </a:rPr>
                  <a:t> strategies set with </a:t>
                </a:r>
                <a:r>
                  <a:rPr lang="it-IT" dirty="0" err="1">
                    <a:solidFill>
                      <a:schemeClr val="bg1"/>
                    </a:solidFill>
                  </a:rPr>
                  <a:t>three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sparsity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width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cost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distribution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that determines the effective number of species in the pool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blipFill>
                <a:blip r:embed="rId4"/>
                <a:stretch>
                  <a:fillRect l="-261" t="-513" r="-174"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564351"/>
            <a:ext cx="170703" cy="5303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776698"/>
            <a:ext cx="170703" cy="5303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988654"/>
            <a:ext cx="170703" cy="530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6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7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CDD96A01-F71A-41C4-83FA-90B85DF12743}"/>
                  </a:ext>
                </a:extLst>
              </p14:cNvPr>
              <p14:cNvContentPartPr/>
              <p14:nvPr/>
            </p14:nvContentPartPr>
            <p14:xfrm>
              <a:off x="3160440" y="2877840"/>
              <a:ext cx="455040" cy="8280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CDD96A01-F71A-41C4-83FA-90B85DF127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1080" y="2868480"/>
                <a:ext cx="47376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89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5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resource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satisfied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nor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favourited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blipFill>
                <a:blip r:embed="rId6"/>
                <a:stretch>
                  <a:fillRect l="-206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75499" y="3500454"/>
            <a:ext cx="263354" cy="407542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1463748" y="3629825"/>
            <a:ext cx="608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characterize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fluctuations</a:t>
            </a:r>
            <a:r>
              <a:rPr lang="it-IT" dirty="0">
                <a:solidFill>
                  <a:schemeClr val="bg1"/>
                </a:solidFill>
              </a:rPr>
              <a:t> of the resource availability: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blipFill>
                <a:blip r:embed="rId7"/>
                <a:stretch>
                  <a:fillRect l="-20283" t="-144186" r="-51887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blipFill>
                <a:blip r:embed="rId8"/>
                <a:stretch>
                  <a:fillRect l="-23502" t="-144186" r="-44700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4C311AEE-59E8-4950-A3F5-8913CABC9199}"/>
                  </a:ext>
                </a:extLst>
              </p14:cNvPr>
              <p14:cNvContentPartPr/>
              <p14:nvPr/>
            </p14:nvContentPartPr>
            <p14:xfrm>
              <a:off x="241560" y="3621240"/>
              <a:ext cx="8645400" cy="99468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4C311AEE-59E8-4950-A3F5-8913CABC91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200" y="3611880"/>
                <a:ext cx="8664120" cy="10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05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/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sup>
                              </m:s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7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258477" y="3157279"/>
            <a:ext cx="390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partition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harvest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566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typical realization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41053DC-841C-4F56-8DC1-20A1F20AB3A8}"/>
              </a:ext>
            </a:extLst>
          </p:cNvPr>
          <p:cNvSpPr txBox="1"/>
          <p:nvPr/>
        </p:nvSpPr>
        <p:spPr>
          <a:xfrm>
            <a:off x="371102" y="978131"/>
            <a:ext cx="7853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We </a:t>
            </a:r>
            <a:r>
              <a:rPr lang="en-US" dirty="0">
                <a:solidFill>
                  <a:schemeClr val="bg1"/>
                </a:solidFill>
              </a:rPr>
              <a:t>are interested in the behavior of </a:t>
            </a:r>
            <a:r>
              <a:rPr lang="en-US" i="1" dirty="0">
                <a:solidFill>
                  <a:schemeClr val="bg1"/>
                </a:solidFill>
              </a:rPr>
              <a:t>the typical realization</a:t>
            </a:r>
            <a:r>
              <a:rPr lang="en-US" dirty="0">
                <a:solidFill>
                  <a:schemeClr val="bg1"/>
                </a:solidFill>
              </a:rPr>
              <a:t> of the system, thus we want to compute:</a:t>
            </a:r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/>
              <p:nvPr/>
            </p:nvSpPr>
            <p:spPr>
              <a:xfrm>
                <a:off x="2993811" y="1501351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/>
                  <a:t>Replica </a:t>
                </a:r>
                <a:r>
                  <a:rPr lang="it-IT" b="1" dirty="0" err="1"/>
                  <a:t>trick</a:t>
                </a:r>
                <a:endParaRPr lang="it-IT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811" y="1501351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721010" y="2433635"/>
                <a:ext cx="611423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5" action="ppaction://hlinksldjump"/>
                  </a:rPr>
                  <a:t>Starting point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6" action="ppaction://hlinksldjump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𝑍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bg1"/>
                    </a:solidFill>
                    <a:hlinkClick r:id="rId6" action="ppaction://hlinksldjump"/>
                  </a:rPr>
                  <a:t> 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7" action="ppaction://hlinksldjump"/>
                  </a:rPr>
                  <a:t>Compute the </a:t>
                </a:r>
                <a:r>
                  <a:rPr lang="it-IT" sz="1600" dirty="0" err="1">
                    <a:solidFill>
                      <a:schemeClr val="bg1"/>
                    </a:solidFill>
                    <a:hlinkClick r:id="rId7" action="ppaction://hlinksldjump"/>
                  </a:rPr>
                  <a:t>average</a:t>
                </a:r>
                <a:r>
                  <a:rPr lang="it-IT" sz="1600" dirty="0">
                    <a:solidFill>
                      <a:schemeClr val="bg1"/>
                    </a:solidFill>
                    <a:hlinkClick r:id="rId7" action="ppaction://hlinksldjump"/>
                  </a:rPr>
                  <a:t> over the disorder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8" action="ppaction://hlinksldjump"/>
                  </a:rPr>
                  <a:t>Decouple indices of resource availability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8" action="ppaction://hlinksldjump"/>
                      </a:rPr>
                      <m:t>𝑖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  <a:hlinkClick r:id="rId8" action="ppaction://hlinksldjump"/>
                  </a:rPr>
                  <a:t> and species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8" action="ppaction://hlinksldjump"/>
                      </a:rPr>
                      <m:t>𝜇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9" action="ppaction://hlinksldjump"/>
                  </a:rPr>
                  <a:t>Ansatz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10" action="ppaction://hlinksldjump"/>
                  </a:rPr>
                  <a:t>Compute the </a:t>
                </a:r>
                <a:r>
                  <a:rPr lang="it-IT" sz="1600" dirty="0" err="1">
                    <a:solidFill>
                      <a:schemeClr val="bg1"/>
                    </a:solidFill>
                    <a:hlinkClick r:id="rId10" action="ppaction://hlinksldjump"/>
                  </a:rPr>
                  <a:t>limit</a:t>
                </a:r>
                <a:r>
                  <a:rPr lang="it-IT" sz="1600" dirty="0">
                    <a:solidFill>
                      <a:schemeClr val="bg1"/>
                    </a:solidFill>
                    <a:hlinkClick r:id="rId10" action="ppaction://hlinksldjump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𝑛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→</m:t>
                    </m:r>
                    <m:r>
                      <a:rPr lang="it-IT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0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11" action="ppaction://hlinksldjump"/>
                  </a:rPr>
                  <a:t>Final </a:t>
                </a:r>
                <a:r>
                  <a:rPr lang="it-IT" sz="1600" dirty="0" err="1">
                    <a:solidFill>
                      <a:schemeClr val="bg1"/>
                    </a:solidFill>
                    <a:hlinkClick r:id="rId11" action="ppaction://hlinksldjump"/>
                  </a:rPr>
                  <a:t>expression</a:t>
                </a:r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0" y="2433635"/>
                <a:ext cx="6114236" cy="2277547"/>
              </a:xfrm>
              <a:prstGeom prst="rect">
                <a:avLst/>
              </a:prstGeom>
              <a:blipFill>
                <a:blip r:embed="rId12"/>
                <a:stretch>
                  <a:fillRect t="-2941" b="-37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1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introduction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78174"/>
                <a:ext cx="6677892" cy="1350434"/>
              </a:xfrm>
              <a:custGeom>
                <a:avLst/>
                <a:gdLst>
                  <a:gd name="connsiteX0" fmla="*/ 0 w 6677892"/>
                  <a:gd name="connsiteY0" fmla="*/ 0 h 1350434"/>
                  <a:gd name="connsiteX1" fmla="*/ 6677892 w 6677892"/>
                  <a:gd name="connsiteY1" fmla="*/ 0 h 1350434"/>
                  <a:gd name="connsiteX2" fmla="*/ 6677892 w 6677892"/>
                  <a:gd name="connsiteY2" fmla="*/ 1350434 h 1350434"/>
                  <a:gd name="connsiteX3" fmla="*/ 0 w 6677892"/>
                  <a:gd name="connsiteY3" fmla="*/ 1350434 h 1350434"/>
                  <a:gd name="connsiteX4" fmla="*/ 0 w 6677892"/>
                  <a:gd name="connsiteY4" fmla="*/ 0 h 1350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7892" h="1350434" extrusionOk="0">
                    <a:moveTo>
                      <a:pt x="0" y="0"/>
                    </a:moveTo>
                    <a:cubicBezTo>
                      <a:pt x="1434585" y="63905"/>
                      <a:pt x="5310233" y="-169637"/>
                      <a:pt x="6677892" y="0"/>
                    </a:cubicBezTo>
                    <a:cubicBezTo>
                      <a:pt x="6666893" y="648025"/>
                      <a:pt x="6686994" y="800046"/>
                      <a:pt x="6677892" y="1350434"/>
                    </a:cubicBezTo>
                    <a:cubicBezTo>
                      <a:pt x="3540326" y="1465531"/>
                      <a:pt x="1927063" y="1195838"/>
                      <a:pt x="0" y="1350434"/>
                    </a:cubicBezTo>
                    <a:cubicBezTo>
                      <a:pt x="33373" y="825838"/>
                      <a:pt x="-22417" y="274999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08757365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b="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78174"/>
                <a:ext cx="6677892" cy="1350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08757365">
                      <a:custGeom>
                        <a:avLst/>
                        <a:gdLst>
                          <a:gd name="connsiteX0" fmla="*/ 0 w 6677892"/>
                          <a:gd name="connsiteY0" fmla="*/ 0 h 1350434"/>
                          <a:gd name="connsiteX1" fmla="*/ 6677892 w 6677892"/>
                          <a:gd name="connsiteY1" fmla="*/ 0 h 1350434"/>
                          <a:gd name="connsiteX2" fmla="*/ 6677892 w 6677892"/>
                          <a:gd name="connsiteY2" fmla="*/ 1350434 h 1350434"/>
                          <a:gd name="connsiteX3" fmla="*/ 0 w 6677892"/>
                          <a:gd name="connsiteY3" fmla="*/ 1350434 h 1350434"/>
                          <a:gd name="connsiteX4" fmla="*/ 0 w 6677892"/>
                          <a:gd name="connsiteY4" fmla="*/ 0 h 1350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77892" h="1350434" extrusionOk="0">
                            <a:moveTo>
                              <a:pt x="0" y="0"/>
                            </a:moveTo>
                            <a:cubicBezTo>
                              <a:pt x="1434585" y="63905"/>
                              <a:pt x="5310233" y="-169637"/>
                              <a:pt x="6677892" y="0"/>
                            </a:cubicBezTo>
                            <a:cubicBezTo>
                              <a:pt x="6666893" y="648025"/>
                              <a:pt x="6686994" y="800046"/>
                              <a:pt x="6677892" y="1350434"/>
                            </a:cubicBezTo>
                            <a:cubicBezTo>
                              <a:pt x="3540326" y="1465531"/>
                              <a:pt x="1927063" y="1195838"/>
                              <a:pt x="0" y="1350434"/>
                            </a:cubicBezTo>
                            <a:cubicBezTo>
                              <a:pt x="33373" y="825838"/>
                              <a:pt x="-22417" y="27499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extremum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+mj-lt"/>
                  </a:rPr>
                  <a:t>characterize</a:t>
                </a:r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 the resource supply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            In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our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case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b="0" dirty="0">
                  <a:solidFill>
                    <a:schemeClr val="bg1"/>
                  </a:solidFill>
                  <a:latin typeface="+mj-lt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the pool of competitors</a:t>
                </a:r>
                <a:endParaRPr lang="it-IT" i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blipFill>
                <a:blip r:embed="rId4"/>
                <a:stretch>
                  <a:fillRect t="-14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784453"/>
            <a:ext cx="589607" cy="395003"/>
            <a:chOff x="1113100" y="2199475"/>
            <a:chExt cx="801900" cy="709925"/>
          </a:xfrm>
        </p:grpSpPr>
        <p:sp>
          <p:nvSpPr>
            <p:cNvPr id="26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4846350" y="3625816"/>
            <a:ext cx="396520" cy="94342"/>
            <a:chOff x="271125" y="812725"/>
            <a:chExt cx="766525" cy="221725"/>
          </a:xfrm>
        </p:grpSpPr>
        <p:sp>
          <p:nvSpPr>
            <p:cNvPr id="1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CCF867C-C1FD-41CB-90B3-7C38C2F03006}"/>
                  </a:ext>
                </a:extLst>
              </p14:cNvPr>
              <p14:cNvContentPartPr/>
              <p14:nvPr/>
            </p14:nvContentPartPr>
            <p14:xfrm>
              <a:off x="886320" y="3526560"/>
              <a:ext cx="519120" cy="15840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CCF867C-C1FD-41CB-90B3-7C38C2F030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960" y="3517200"/>
                <a:ext cx="53784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30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8AE334-4D65-4160-8ECE-37CDF899D49A}"/>
              </a:ext>
            </a:extLst>
          </p:cNvPr>
          <p:cNvSpPr txBox="1"/>
          <p:nvPr/>
        </p:nvSpPr>
        <p:spPr>
          <a:xfrm>
            <a:off x="464127" y="2237509"/>
            <a:ext cx="428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Using the </a:t>
            </a:r>
            <a:r>
              <a:rPr lang="it-IT" dirty="0" err="1">
                <a:solidFill>
                  <a:schemeClr val="bg1"/>
                </a:solidFill>
              </a:rPr>
              <a:t>extremum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condition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/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blipFill>
                <a:blip r:embed="rId4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/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blipFill>
                <a:blip r:embed="rId6"/>
                <a:stretch>
                  <a:fillRect l="-6122" t="-1370" r="-5102" b="-12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/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blipFill>
                <a:blip r:embed="rId7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87444699-6083-441C-A1AE-29B571B1AADE}"/>
              </a:ext>
            </a:extLst>
          </p:cNvPr>
          <p:cNvSpPr/>
          <p:nvPr/>
        </p:nvSpPr>
        <p:spPr>
          <a:xfrm>
            <a:off x="921327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2208134" y="3645066"/>
            <a:ext cx="396520" cy="94342"/>
            <a:chOff x="271125" y="812725"/>
            <a:chExt cx="766525" cy="221725"/>
          </a:xfrm>
        </p:grpSpPr>
        <p:sp>
          <p:nvSpPr>
            <p:cNvPr id="2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908436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/>
              <p:nvPr/>
            </p:nvSpPr>
            <p:spPr>
              <a:xfrm>
                <a:off x="3061856" y="2831726"/>
                <a:ext cx="2521652" cy="468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56" y="2831726"/>
                <a:ext cx="2521652" cy="4685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23643" y="3490820"/>
                <a:ext cx="2174826" cy="622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43" y="3490820"/>
                <a:ext cx="2174826" cy="6226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18698" y="4194036"/>
                <a:ext cx="1853841" cy="44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−2−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𝛼𝜓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98" y="4194036"/>
                <a:ext cx="1853841" cy="445315"/>
              </a:xfrm>
              <a:prstGeom prst="rect">
                <a:avLst/>
              </a:prstGeom>
              <a:blipFill>
                <a:blip r:embed="rId10"/>
                <a:stretch>
                  <a:fillRect t="-2740" r="-1316" b="-12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D5564FB0-CDA2-4112-8AA0-6558E8390621}"/>
                  </a:ext>
                </a:extLst>
              </p14:cNvPr>
              <p14:cNvContentPartPr/>
              <p14:nvPr/>
            </p14:nvContentPartPr>
            <p14:xfrm>
              <a:off x="1078200" y="1867680"/>
              <a:ext cx="4572360" cy="153288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D5564FB0-CDA2-4112-8AA0-6558E83906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8840" y="1858320"/>
                <a:ext cx="4591080" cy="15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09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8AE334-4D65-4160-8ECE-37CDF899D49A}"/>
              </a:ext>
            </a:extLst>
          </p:cNvPr>
          <p:cNvSpPr txBox="1"/>
          <p:nvPr/>
        </p:nvSpPr>
        <p:spPr>
          <a:xfrm>
            <a:off x="464127" y="2237509"/>
            <a:ext cx="428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Using the </a:t>
            </a:r>
            <a:r>
              <a:rPr lang="it-IT" dirty="0" err="1">
                <a:solidFill>
                  <a:schemeClr val="bg1"/>
                </a:solidFill>
              </a:rPr>
              <a:t>extremum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condition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/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blipFill>
                <a:blip r:embed="rId4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/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blipFill>
                <a:blip r:embed="rId6"/>
                <a:stretch>
                  <a:fillRect l="-6122" t="-1370" r="-5102" b="-12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/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blipFill>
                <a:blip r:embed="rId7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87444699-6083-441C-A1AE-29B571B1AADE}"/>
              </a:ext>
            </a:extLst>
          </p:cNvPr>
          <p:cNvSpPr/>
          <p:nvPr/>
        </p:nvSpPr>
        <p:spPr>
          <a:xfrm>
            <a:off x="921327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2208134" y="3645066"/>
            <a:ext cx="396520" cy="94342"/>
            <a:chOff x="271125" y="812725"/>
            <a:chExt cx="766525" cy="221725"/>
          </a:xfrm>
        </p:grpSpPr>
        <p:sp>
          <p:nvSpPr>
            <p:cNvPr id="2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908436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/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blipFill>
                <a:blip r:embed="rId11"/>
                <a:stretch>
                  <a:fillRect l="-1400" t="-84615" b="-150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23643" y="3490820"/>
                <a:ext cx="210390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43" y="3490820"/>
                <a:ext cx="2103909" cy="448584"/>
              </a:xfrm>
              <a:prstGeom prst="rect">
                <a:avLst/>
              </a:prstGeom>
              <a:blipFill>
                <a:blip r:embed="rId12"/>
                <a:stretch>
                  <a:fillRect l="-1159" t="-2740" r="-2319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blipFill>
                <a:blip r:embed="rId13"/>
                <a:stretch>
                  <a:fillRect l="-935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9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/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Studing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system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blipFill>
                <a:blip r:embed="rId4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882766" y="3243474"/>
            <a:ext cx="154004" cy="116251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blipFill>
                <a:blip r:embed="rId6"/>
                <a:stretch>
                  <a:fillRect l="-1159" t="-2740" r="-2029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blipFill>
                <a:blip r:embed="rId7"/>
                <a:stretch>
                  <a:fillRect l="-321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C794FEF-9753-465F-A86F-6832FFCD661B}"/>
                  </a:ext>
                </a:extLst>
              </p14:cNvPr>
              <p14:cNvContentPartPr/>
              <p14:nvPr/>
            </p14:nvContentPartPr>
            <p14:xfrm>
              <a:off x="2371320" y="2851560"/>
              <a:ext cx="5559480" cy="73368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C794FEF-9753-465F-A86F-6832FFCD66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1960" y="2842200"/>
                <a:ext cx="5578200" cy="7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88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order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151449" y="1545521"/>
                <a:ext cx="2942869" cy="539571"/>
              </a:xfrm>
              <a:custGeom>
                <a:avLst/>
                <a:gdLst>
                  <a:gd name="connsiteX0" fmla="*/ 0 w 2942869"/>
                  <a:gd name="connsiteY0" fmla="*/ 0 h 539571"/>
                  <a:gd name="connsiteX1" fmla="*/ 647431 w 2942869"/>
                  <a:gd name="connsiteY1" fmla="*/ 0 h 539571"/>
                  <a:gd name="connsiteX2" fmla="*/ 1236005 w 2942869"/>
                  <a:gd name="connsiteY2" fmla="*/ 0 h 539571"/>
                  <a:gd name="connsiteX3" fmla="*/ 1795150 w 2942869"/>
                  <a:gd name="connsiteY3" fmla="*/ 0 h 539571"/>
                  <a:gd name="connsiteX4" fmla="*/ 2354295 w 2942869"/>
                  <a:gd name="connsiteY4" fmla="*/ 0 h 539571"/>
                  <a:gd name="connsiteX5" fmla="*/ 2942869 w 2942869"/>
                  <a:gd name="connsiteY5" fmla="*/ 0 h 539571"/>
                  <a:gd name="connsiteX6" fmla="*/ 2942869 w 2942869"/>
                  <a:gd name="connsiteY6" fmla="*/ 539571 h 539571"/>
                  <a:gd name="connsiteX7" fmla="*/ 2295438 w 2942869"/>
                  <a:gd name="connsiteY7" fmla="*/ 539571 h 539571"/>
                  <a:gd name="connsiteX8" fmla="*/ 1706864 w 2942869"/>
                  <a:gd name="connsiteY8" fmla="*/ 539571 h 539571"/>
                  <a:gd name="connsiteX9" fmla="*/ 1088862 w 2942869"/>
                  <a:gd name="connsiteY9" fmla="*/ 539571 h 539571"/>
                  <a:gd name="connsiteX10" fmla="*/ 529716 w 2942869"/>
                  <a:gd name="connsiteY10" fmla="*/ 539571 h 539571"/>
                  <a:gd name="connsiteX11" fmla="*/ 0 w 2942869"/>
                  <a:gd name="connsiteY11" fmla="*/ 539571 h 539571"/>
                  <a:gd name="connsiteX12" fmla="*/ 0 w 2942869"/>
                  <a:gd name="connsiteY12" fmla="*/ 0 h 539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2869" h="539571" extrusionOk="0">
                    <a:moveTo>
                      <a:pt x="0" y="0"/>
                    </a:moveTo>
                    <a:cubicBezTo>
                      <a:pt x="256351" y="-8198"/>
                      <a:pt x="466171" y="-23327"/>
                      <a:pt x="647431" y="0"/>
                    </a:cubicBezTo>
                    <a:cubicBezTo>
                      <a:pt x="828691" y="23327"/>
                      <a:pt x="1061068" y="20722"/>
                      <a:pt x="1236005" y="0"/>
                    </a:cubicBezTo>
                    <a:cubicBezTo>
                      <a:pt x="1410942" y="-20722"/>
                      <a:pt x="1581924" y="-397"/>
                      <a:pt x="1795150" y="0"/>
                    </a:cubicBezTo>
                    <a:cubicBezTo>
                      <a:pt x="2008376" y="397"/>
                      <a:pt x="2171993" y="-6657"/>
                      <a:pt x="2354295" y="0"/>
                    </a:cubicBezTo>
                    <a:cubicBezTo>
                      <a:pt x="2536598" y="6657"/>
                      <a:pt x="2709714" y="-16470"/>
                      <a:pt x="2942869" y="0"/>
                    </a:cubicBezTo>
                    <a:cubicBezTo>
                      <a:pt x="2963366" y="222222"/>
                      <a:pt x="2916415" y="277996"/>
                      <a:pt x="2942869" y="539571"/>
                    </a:cubicBezTo>
                    <a:cubicBezTo>
                      <a:pt x="2767630" y="517108"/>
                      <a:pt x="2492290" y="539219"/>
                      <a:pt x="2295438" y="539571"/>
                    </a:cubicBezTo>
                    <a:cubicBezTo>
                      <a:pt x="2098586" y="539923"/>
                      <a:pt x="1927238" y="535684"/>
                      <a:pt x="1706864" y="539571"/>
                    </a:cubicBezTo>
                    <a:cubicBezTo>
                      <a:pt x="1486490" y="543458"/>
                      <a:pt x="1280346" y="519349"/>
                      <a:pt x="1088862" y="539571"/>
                    </a:cubicBezTo>
                    <a:cubicBezTo>
                      <a:pt x="897378" y="559793"/>
                      <a:pt x="807318" y="524581"/>
                      <a:pt x="529716" y="539571"/>
                    </a:cubicBezTo>
                    <a:cubicBezTo>
                      <a:pt x="252114" y="554561"/>
                      <a:pt x="109162" y="560548"/>
                      <a:pt x="0" y="539571"/>
                    </a:cubicBezTo>
                    <a:cubicBezTo>
                      <a:pt x="-25335" y="288273"/>
                      <a:pt x="10955" y="115675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77477997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49" y="1545521"/>
                <a:ext cx="2942869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774779976">
                      <a:custGeom>
                        <a:avLst/>
                        <a:gdLst>
                          <a:gd name="connsiteX0" fmla="*/ 0 w 2942869"/>
                          <a:gd name="connsiteY0" fmla="*/ 0 h 539571"/>
                          <a:gd name="connsiteX1" fmla="*/ 647431 w 2942869"/>
                          <a:gd name="connsiteY1" fmla="*/ 0 h 539571"/>
                          <a:gd name="connsiteX2" fmla="*/ 1236005 w 2942869"/>
                          <a:gd name="connsiteY2" fmla="*/ 0 h 539571"/>
                          <a:gd name="connsiteX3" fmla="*/ 1795150 w 2942869"/>
                          <a:gd name="connsiteY3" fmla="*/ 0 h 539571"/>
                          <a:gd name="connsiteX4" fmla="*/ 2354295 w 2942869"/>
                          <a:gd name="connsiteY4" fmla="*/ 0 h 539571"/>
                          <a:gd name="connsiteX5" fmla="*/ 2942869 w 2942869"/>
                          <a:gd name="connsiteY5" fmla="*/ 0 h 539571"/>
                          <a:gd name="connsiteX6" fmla="*/ 2942869 w 2942869"/>
                          <a:gd name="connsiteY6" fmla="*/ 539571 h 539571"/>
                          <a:gd name="connsiteX7" fmla="*/ 2295438 w 2942869"/>
                          <a:gd name="connsiteY7" fmla="*/ 539571 h 539571"/>
                          <a:gd name="connsiteX8" fmla="*/ 1706864 w 2942869"/>
                          <a:gd name="connsiteY8" fmla="*/ 539571 h 539571"/>
                          <a:gd name="connsiteX9" fmla="*/ 1088862 w 2942869"/>
                          <a:gd name="connsiteY9" fmla="*/ 539571 h 539571"/>
                          <a:gd name="connsiteX10" fmla="*/ 529716 w 2942869"/>
                          <a:gd name="connsiteY10" fmla="*/ 539571 h 539571"/>
                          <a:gd name="connsiteX11" fmla="*/ 0 w 2942869"/>
                          <a:gd name="connsiteY11" fmla="*/ 539571 h 539571"/>
                          <a:gd name="connsiteX12" fmla="*/ 0 w 2942869"/>
                          <a:gd name="connsiteY12" fmla="*/ 0 h 5395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42869" h="539571" extrusionOk="0">
                            <a:moveTo>
                              <a:pt x="0" y="0"/>
                            </a:moveTo>
                            <a:cubicBezTo>
                              <a:pt x="256351" y="-8198"/>
                              <a:pt x="466171" y="-23327"/>
                              <a:pt x="647431" y="0"/>
                            </a:cubicBezTo>
                            <a:cubicBezTo>
                              <a:pt x="828691" y="23327"/>
                              <a:pt x="1061068" y="20722"/>
                              <a:pt x="1236005" y="0"/>
                            </a:cubicBezTo>
                            <a:cubicBezTo>
                              <a:pt x="1410942" y="-20722"/>
                              <a:pt x="1581924" y="-397"/>
                              <a:pt x="1795150" y="0"/>
                            </a:cubicBezTo>
                            <a:cubicBezTo>
                              <a:pt x="2008376" y="397"/>
                              <a:pt x="2171993" y="-6657"/>
                              <a:pt x="2354295" y="0"/>
                            </a:cubicBezTo>
                            <a:cubicBezTo>
                              <a:pt x="2536598" y="6657"/>
                              <a:pt x="2709714" y="-16470"/>
                              <a:pt x="2942869" y="0"/>
                            </a:cubicBezTo>
                            <a:cubicBezTo>
                              <a:pt x="2963366" y="222222"/>
                              <a:pt x="2916415" y="277996"/>
                              <a:pt x="2942869" y="539571"/>
                            </a:cubicBezTo>
                            <a:cubicBezTo>
                              <a:pt x="2767630" y="517108"/>
                              <a:pt x="2492290" y="539219"/>
                              <a:pt x="2295438" y="539571"/>
                            </a:cubicBezTo>
                            <a:cubicBezTo>
                              <a:pt x="2098586" y="539923"/>
                              <a:pt x="1927238" y="535684"/>
                              <a:pt x="1706864" y="539571"/>
                            </a:cubicBezTo>
                            <a:cubicBezTo>
                              <a:pt x="1486490" y="543458"/>
                              <a:pt x="1280346" y="519349"/>
                              <a:pt x="1088862" y="539571"/>
                            </a:cubicBezTo>
                            <a:cubicBezTo>
                              <a:pt x="897378" y="559793"/>
                              <a:pt x="807318" y="524581"/>
                              <a:pt x="529716" y="539571"/>
                            </a:cubicBezTo>
                            <a:cubicBezTo>
                              <a:pt x="252114" y="554561"/>
                              <a:pt x="109162" y="560548"/>
                              <a:pt x="0" y="539571"/>
                            </a:cubicBezTo>
                            <a:cubicBezTo>
                              <a:pt x="-25335" y="288273"/>
                              <a:pt x="10955" y="11567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4297650" y="1661417"/>
            <a:ext cx="494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describes</a:t>
            </a:r>
            <a:r>
              <a:rPr lang="it-IT" dirty="0">
                <a:solidFill>
                  <a:schemeClr val="bg1"/>
                </a:solidFill>
              </a:rPr>
              <a:t> the spread of resource surplus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interested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in </a:t>
                </a:r>
                <a:r>
                  <a:rPr lang="it-IT" dirty="0" err="1">
                    <a:solidFill>
                      <a:schemeClr val="bg1"/>
                    </a:solidFill>
                  </a:rPr>
                  <a:t>this</a:t>
                </a:r>
                <a:r>
                  <a:rPr lang="it-IT" dirty="0">
                    <a:solidFill>
                      <a:schemeClr val="bg1"/>
                    </a:solidFill>
                  </a:rPr>
                  <a:t> case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get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scatter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intrinsic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organisms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negligible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 err="1">
                    <a:solidFill>
                      <a:schemeClr val="bg1"/>
                    </a:solidFill>
                  </a:rPr>
                  <a:t>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dirty="0">
                    <a:solidFill>
                      <a:schemeClr val="bg1"/>
                    </a:solidFill>
                  </a:rPr>
                  <a:t> to focus on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interaction-dependent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factors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blipFill>
                <a:blip r:embed="rId4"/>
                <a:stretch>
                  <a:fillRect l="-285" t="-1143" b="-9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428318"/>
            <a:ext cx="589607" cy="395003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07204B-8590-4CBC-A55C-252DB8E991D6}"/>
                  </a:ext>
                </a:extLst>
              </p14:cNvPr>
              <p14:cNvContentPartPr/>
              <p14:nvPr/>
            </p14:nvContentPartPr>
            <p14:xfrm>
              <a:off x="3075480" y="2035080"/>
              <a:ext cx="3794040" cy="48420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07204B-8590-4CBC-A55C-252DB8E991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6120" y="2025720"/>
                <a:ext cx="3812760" cy="5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48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Transition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/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 algn="ctr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blipFill>
                <a:blip r:embed="rId3"/>
                <a:stretch>
                  <a:fillRect t="-588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/>
              <p:nvPr/>
            </p:nvSpPr>
            <p:spPr>
              <a:xfrm>
                <a:off x="573405" y="1604143"/>
                <a:ext cx="4671547" cy="293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separation</a:t>
                </a:r>
                <a:r>
                  <a:rPr lang="it-IT" dirty="0">
                    <a:solidFill>
                      <a:schemeClr val="bg1"/>
                    </a:solidFill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in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two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phases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S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shielded</a:t>
                </a:r>
                <a:r>
                  <a:rPr lang="it-IT" dirty="0">
                    <a:solidFill>
                      <a:schemeClr val="bg1"/>
                    </a:solidFill>
                  </a:rPr>
                  <a:t> from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V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vulnerable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to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     </a:t>
                </a: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critical</a:t>
                </a:r>
                <a:r>
                  <a:rPr lang="it-IT" dirty="0">
                    <a:solidFill>
                      <a:schemeClr val="bg1"/>
                    </a:solidFill>
                  </a:rPr>
                  <a:t> line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     </a:t>
                </a:r>
                <a:r>
                  <a:rPr lang="it-IT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(1/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5" y="1604143"/>
                <a:ext cx="4671547" cy="2938112"/>
              </a:xfrm>
              <a:prstGeom prst="rect">
                <a:avLst/>
              </a:prstGeom>
              <a:blipFill>
                <a:blip r:embed="rId4"/>
                <a:stretch>
                  <a:fillRect l="-392" b="-14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48F4FFCB-A47C-4A0D-B2EE-F86B4F3E3DEA}"/>
              </a:ext>
            </a:extLst>
          </p:cNvPr>
          <p:cNvGrpSpPr/>
          <p:nvPr/>
        </p:nvGrpSpPr>
        <p:grpSpPr>
          <a:xfrm rot="631702">
            <a:off x="680700" y="3032723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B865718-B98A-44A5-95FC-33ACC493DE59}"/>
              </a:ext>
            </a:extLst>
          </p:cNvPr>
          <p:cNvGrpSpPr/>
          <p:nvPr/>
        </p:nvGrpSpPr>
        <p:grpSpPr>
          <a:xfrm rot="631702">
            <a:off x="655367" y="2386152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oogle Shape;330;p37">
            <a:extLst>
              <a:ext uri="{FF2B5EF4-FFF2-40B4-BE49-F238E27FC236}">
                <a16:creationId xmlns:a16="http://schemas.microsoft.com/office/drawing/2014/main" id="{E3C7ABE5-A7F6-423A-9230-8D439D4D103B}"/>
              </a:ext>
            </a:extLst>
          </p:cNvPr>
          <p:cNvGrpSpPr/>
          <p:nvPr/>
        </p:nvGrpSpPr>
        <p:grpSpPr>
          <a:xfrm>
            <a:off x="726017" y="3882890"/>
            <a:ext cx="396520" cy="94342"/>
            <a:chOff x="271125" y="812725"/>
            <a:chExt cx="766525" cy="221725"/>
          </a:xfrm>
        </p:grpSpPr>
        <p:sp>
          <p:nvSpPr>
            <p:cNvPr id="57" name="Google Shape;331;p37">
              <a:extLst>
                <a:ext uri="{FF2B5EF4-FFF2-40B4-BE49-F238E27FC236}">
                  <a16:creationId xmlns:a16="http://schemas.microsoft.com/office/drawing/2014/main" id="{F50C5CB2-C460-4ACD-808A-7B4C4F43529D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32;p37">
              <a:extLst>
                <a:ext uri="{FF2B5EF4-FFF2-40B4-BE49-F238E27FC236}">
                  <a16:creationId xmlns:a16="http://schemas.microsoft.com/office/drawing/2014/main" id="{920D7821-D9D1-49FB-9FF0-43A26C14914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37613" y="1466736"/>
            <a:ext cx="101910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CFC44798-3833-44AF-8F12-4B98E5EC392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366084" y="1442672"/>
            <a:ext cx="3685576" cy="27641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97C4E12-B1CA-4408-A9D4-5ECD31410376}"/>
                  </a:ext>
                </a:extLst>
              </p14:cNvPr>
              <p14:cNvContentPartPr/>
              <p14:nvPr/>
            </p14:nvContentPartPr>
            <p14:xfrm>
              <a:off x="3027600" y="928800"/>
              <a:ext cx="5155560" cy="27565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97C4E12-B1CA-4408-A9D4-5ECD3141037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18240" y="919440"/>
                <a:ext cx="5174280" cy="27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2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species </a:t>
            </a:r>
            <a:r>
              <a:rPr lang="it-IT" sz="3200" dirty="0" err="1">
                <a:solidFill>
                  <a:schemeClr val="bg1"/>
                </a:solidFill>
              </a:rPr>
              <a:t>that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survive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/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can compute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r>
                  <a:rPr lang="it-IT" dirty="0">
                    <a:solidFill>
                      <a:schemeClr val="bg1"/>
                    </a:solidFill>
                  </a:rPr>
                  <a:t> of the 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surplus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blipFill>
                <a:blip r:embed="rId3"/>
                <a:stretch>
                  <a:fillRect l="-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/>
              <p:nvPr/>
            </p:nvSpPr>
            <p:spPr>
              <a:xfrm>
                <a:off x="4434619" y="2196215"/>
                <a:ext cx="4296304" cy="1164999"/>
              </a:xfrm>
              <a:custGeom>
                <a:avLst/>
                <a:gdLst>
                  <a:gd name="connsiteX0" fmla="*/ 0 w 4296304"/>
                  <a:gd name="connsiteY0" fmla="*/ 0 h 1164999"/>
                  <a:gd name="connsiteX1" fmla="*/ 4296304 w 4296304"/>
                  <a:gd name="connsiteY1" fmla="*/ 0 h 1164999"/>
                  <a:gd name="connsiteX2" fmla="*/ 4296304 w 4296304"/>
                  <a:gd name="connsiteY2" fmla="*/ 1164999 h 1164999"/>
                  <a:gd name="connsiteX3" fmla="*/ 0 w 4296304"/>
                  <a:gd name="connsiteY3" fmla="*/ 1164999 h 1164999"/>
                  <a:gd name="connsiteX4" fmla="*/ 0 w 4296304"/>
                  <a:gd name="connsiteY4" fmla="*/ 0 h 1164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6304" h="1164999" extrusionOk="0">
                    <a:moveTo>
                      <a:pt x="0" y="0"/>
                    </a:moveTo>
                    <a:cubicBezTo>
                      <a:pt x="1569775" y="-73842"/>
                      <a:pt x="2602208" y="-164333"/>
                      <a:pt x="4296304" y="0"/>
                    </a:cubicBezTo>
                    <a:cubicBezTo>
                      <a:pt x="4372144" y="540300"/>
                      <a:pt x="4245776" y="903973"/>
                      <a:pt x="4296304" y="1164999"/>
                    </a:cubicBezTo>
                    <a:cubicBezTo>
                      <a:pt x="2165176" y="1262280"/>
                      <a:pt x="1232259" y="1254432"/>
                      <a:pt x="0" y="1164999"/>
                    </a:cubicBezTo>
                    <a:cubicBezTo>
                      <a:pt x="17350" y="989370"/>
                      <a:pt x="39434" y="505608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242631205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endParaRPr lang="it-IT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𝑚𝑢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𝑝𝑚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619" y="2196215"/>
                <a:ext cx="4296304" cy="1164999"/>
              </a:xfrm>
              <a:prstGeom prst="rect">
                <a:avLst/>
              </a:prstGeom>
              <a:blipFill>
                <a:blip r:embed="rId4"/>
                <a:stretch>
                  <a:fillRect b="-41629"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242631205">
                      <a:custGeom>
                        <a:avLst/>
                        <a:gdLst>
                          <a:gd name="connsiteX0" fmla="*/ 0 w 4296304"/>
                          <a:gd name="connsiteY0" fmla="*/ 0 h 1164999"/>
                          <a:gd name="connsiteX1" fmla="*/ 4296304 w 4296304"/>
                          <a:gd name="connsiteY1" fmla="*/ 0 h 1164999"/>
                          <a:gd name="connsiteX2" fmla="*/ 4296304 w 4296304"/>
                          <a:gd name="connsiteY2" fmla="*/ 1164999 h 1164999"/>
                          <a:gd name="connsiteX3" fmla="*/ 0 w 4296304"/>
                          <a:gd name="connsiteY3" fmla="*/ 1164999 h 1164999"/>
                          <a:gd name="connsiteX4" fmla="*/ 0 w 4296304"/>
                          <a:gd name="connsiteY4" fmla="*/ 0 h 1164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96304" h="1164999" extrusionOk="0">
                            <a:moveTo>
                              <a:pt x="0" y="0"/>
                            </a:moveTo>
                            <a:cubicBezTo>
                              <a:pt x="1569775" y="-73842"/>
                              <a:pt x="2602208" y="-164333"/>
                              <a:pt x="4296304" y="0"/>
                            </a:cubicBezTo>
                            <a:cubicBezTo>
                              <a:pt x="4372144" y="540300"/>
                              <a:pt x="4245776" y="903973"/>
                              <a:pt x="4296304" y="1164999"/>
                            </a:cubicBezTo>
                            <a:cubicBezTo>
                              <a:pt x="2165176" y="1262280"/>
                              <a:pt x="1232259" y="1254432"/>
                              <a:pt x="0" y="1164999"/>
                            </a:cubicBezTo>
                            <a:cubicBezTo>
                              <a:pt x="17350" y="989370"/>
                              <a:pt x="39434" y="50560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/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survivors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fraction</a:t>
                </a:r>
                <a:r>
                  <a:rPr lang="it-IT" dirty="0">
                    <a:solidFill>
                      <a:schemeClr val="bg1"/>
                    </a:solidFill>
                  </a:rPr>
                  <a:t> of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whose</a:t>
                </a:r>
                <a:r>
                  <a:rPr lang="it-IT" dirty="0">
                    <a:solidFill>
                      <a:schemeClr val="bg1"/>
                    </a:solidFill>
                  </a:rPr>
                  <a:t> resource demand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met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blipFill>
                <a:blip r:embed="rId5"/>
                <a:stretch>
                  <a:fillRect l="-409" t="-2247" b="-67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7" y="1783511"/>
            <a:ext cx="3913345" cy="2935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CFCB7F28-C5DB-4F19-8198-537C5507F999}"/>
                  </a:ext>
                </a:extLst>
              </p14:cNvPr>
              <p14:cNvContentPartPr/>
              <p14:nvPr/>
            </p14:nvContentPartPr>
            <p14:xfrm>
              <a:off x="3705840" y="1634400"/>
              <a:ext cx="5320080" cy="87228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CFCB7F28-C5DB-4F19-8198-537C5507F9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6480" y="1625040"/>
                <a:ext cx="533880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81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simulations</a:t>
            </a:r>
            <a:endParaRPr lang="it-IT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06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Method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Given the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depletion</a:t>
                </a:r>
                <a:r>
                  <a:rPr lang="it-IT" dirty="0">
                    <a:solidFill>
                      <a:schemeClr val="bg1"/>
                    </a:solidFill>
                  </a:rPr>
                  <a:t>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considering</a:t>
                </a:r>
                <a:r>
                  <a:rPr lang="it-IT" dirty="0">
                    <a:solidFill>
                      <a:schemeClr val="bg1"/>
                    </a:solidFill>
                  </a:rPr>
                  <a:t> the resource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want</a:t>
                </a:r>
                <a:r>
                  <a:rPr lang="it-IT" dirty="0">
                    <a:solidFill>
                      <a:schemeClr val="bg1"/>
                    </a:solidFill>
                  </a:rPr>
                  <a:t>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computing</a:t>
                </a:r>
                <a:r>
                  <a:rPr lang="it-IT" dirty="0">
                    <a:solidFill>
                      <a:schemeClr val="bg1"/>
                    </a:solidFill>
                  </a:rPr>
                  <a:t> the maximum of: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blipFill>
                <a:blip r:embed="rId3"/>
                <a:stretch>
                  <a:fillRect l="-211" b="-2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591088">
            <a:off x="515687" y="3410441"/>
            <a:ext cx="583691" cy="539585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resource surplus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The number of surviving species at equilibrium,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availability 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transition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:r>
                  <a:rPr lang="it-IT" dirty="0" err="1">
                    <a:solidFill>
                      <a:schemeClr val="bg1"/>
                    </a:solidFill>
                  </a:rPr>
                  <a:t>different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values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  <a:blipFill>
                <a:blip r:embed="rId4"/>
                <a:stretch>
                  <a:fillRect t="-7614" b="-8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389;p38"/>
          <p:cNvSpPr/>
          <p:nvPr/>
        </p:nvSpPr>
        <p:spPr>
          <a:xfrm>
            <a:off x="1303862" y="3680234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generate the pool of competitors,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blipFill>
                <a:blip r:embed="rId5"/>
                <a:stretch>
                  <a:fillRect l="-212" b="-529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608598" y="1686264"/>
            <a:ext cx="807352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4235671" y="1629706"/>
            <a:ext cx="126516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975100" y="2351715"/>
            <a:ext cx="881700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6835792" y="2374575"/>
            <a:ext cx="1814796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1AD3EB5-048D-4071-B58C-9514393007FA}"/>
                  </a:ext>
                </a:extLst>
              </p14:cNvPr>
              <p14:cNvContentPartPr/>
              <p14:nvPr/>
            </p14:nvContentPartPr>
            <p14:xfrm>
              <a:off x="6784920" y="1766160"/>
              <a:ext cx="1989000" cy="73044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1AD3EB5-048D-4071-B58C-9514393007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5560" y="1756800"/>
                <a:ext cx="2007720" cy="7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15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480503" y="3258645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81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364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1" y="832975"/>
            <a:ext cx="5333333" cy="40000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resource surplus </a:t>
            </a:r>
            <a:r>
              <a:rPr lang="it-IT" sz="3200" dirty="0" err="1">
                <a:solidFill>
                  <a:schemeClr val="bg1"/>
                </a:solidFill>
              </a:rPr>
              <a:t>distribution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/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1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species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1B44C7F-D326-4CB9-8D90-96FD80D7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ACA68BD-A676-4A96-88D1-231B9F02729D}"/>
                  </a:ext>
                </a:extLst>
              </p14:cNvPr>
              <p14:cNvContentPartPr/>
              <p14:nvPr/>
            </p14:nvContentPartPr>
            <p14:xfrm>
              <a:off x="2278800" y="1172520"/>
              <a:ext cx="4271040" cy="31539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ACA68BD-A676-4A96-88D1-231B9F0272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9440" y="1163160"/>
                <a:ext cx="4289760" cy="31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34E56E-797B-490C-83E0-DF195D846200}"/>
              </a:ext>
            </a:extLst>
          </p:cNvPr>
          <p:cNvSpPr txBox="1"/>
          <p:nvPr/>
        </p:nvSpPr>
        <p:spPr>
          <a:xfrm>
            <a:off x="4572000" y="152624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V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9D7462-8444-46B2-ACDA-2C3E655B52F6}"/>
              </a:ext>
            </a:extLst>
          </p:cNvPr>
          <p:cNvSpPr txBox="1"/>
          <p:nvPr/>
        </p:nvSpPr>
        <p:spPr>
          <a:xfrm>
            <a:off x="6714564" y="359526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S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species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1D31073D-7B90-4E4E-8BE4-787681FA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equilibrium availability of </a:t>
            </a:r>
            <a:r>
              <a:rPr lang="it-IT" sz="3200" dirty="0" err="1">
                <a:solidFill>
                  <a:schemeClr val="bg1"/>
                </a:solidFill>
              </a:rPr>
              <a:t>resources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F3D763E3-467D-43C0-AB08-DA3CC9FA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245" y="834937"/>
            <a:ext cx="5261934" cy="394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solidFill>
                      <a:schemeClr val="bg1"/>
                    </a:solidFill>
                  </a:rPr>
                  <a:t>satisfies</a:t>
                </a:r>
                <a:r>
                  <a:rPr lang="it-IT" dirty="0">
                    <a:solidFill>
                      <a:schemeClr val="bg1"/>
                    </a:solidFill>
                  </a:rPr>
                  <a:t> the resource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species: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or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an </a:t>
                </a:r>
                <a:r>
                  <a:rPr lang="it-IT" dirty="0" err="1">
                    <a:solidFill>
                      <a:schemeClr val="bg1"/>
                    </a:solidFill>
                  </a:rPr>
                  <a:t>advantage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blipFill>
                <a:blip r:embed="rId5"/>
                <a:stretch>
                  <a:fillRect l="-686" t="-637" r="-686" b="-57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7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5FD94180-40CD-45F5-B95C-CF6E5D2E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91" y="834937"/>
            <a:ext cx="4811087" cy="394645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And for finite </a:t>
            </a:r>
            <a:r>
              <a:rPr lang="el-GR" sz="3200" dirty="0">
                <a:solidFill>
                  <a:schemeClr val="bg1"/>
                </a:solidFill>
              </a:rPr>
              <a:t>ε</a:t>
            </a:r>
            <a:r>
              <a:rPr lang="it-IT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,0.01,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AA3A77E1-21C6-499C-834A-9E91D85D8849}"/>
                  </a:ext>
                </a:extLst>
              </p14:cNvPr>
              <p14:cNvContentPartPr/>
              <p14:nvPr/>
            </p14:nvContentPartPr>
            <p14:xfrm>
              <a:off x="5049000" y="1204920"/>
              <a:ext cx="2329920" cy="286848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AA3A77E1-21C6-499C-834A-9E91D85D88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640" y="1195560"/>
                <a:ext cx="2348640" cy="28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939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462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53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46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241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/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it-IT" sz="1400" b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sym typeface="Arial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</m:t>
                    </m:r>
                    <m:acc>
                      <m:accPr>
                        <m:chr m:val="̅"/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</m:acc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𝛿</m:t>
                        </m:r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=1</m:t>
                    </m:r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3EA2BBB8-C929-43E1-8CCD-C7FD17AA692F}"/>
              </a:ext>
            </a:extLst>
          </p:cNvPr>
          <p:cNvGrpSpPr/>
          <p:nvPr/>
        </p:nvGrpSpPr>
        <p:grpSpPr>
          <a:xfrm rot="5222515">
            <a:off x="505314" y="2688567"/>
            <a:ext cx="405959" cy="509190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E4E3F761-2037-4B4A-956D-7CBA9437C9B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AB82A7D9-03E0-4190-8F00-21C7A558F44D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136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47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3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6D8B4E-5A36-4FD7-A400-FA587CDB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8" y="1055051"/>
            <a:ext cx="4705294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189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BE41B99-3D28-4C0E-8EAF-3C5F4CE8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28" y="1050240"/>
            <a:ext cx="4963715" cy="35482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57E5AA80-B9B2-448F-99E7-1A4F80AB8A38}"/>
                  </a:ext>
                </a:extLst>
              </p14:cNvPr>
              <p14:cNvContentPartPr/>
              <p14:nvPr/>
            </p14:nvContentPartPr>
            <p14:xfrm>
              <a:off x="1200600" y="2044440"/>
              <a:ext cx="58680" cy="194184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57E5AA80-B9B2-448F-99E7-1A4F80AB8A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1240" y="2035080"/>
                <a:ext cx="77400" cy="19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75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825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298E96EA-FB0D-406E-91FD-4DFA7666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412" y="1048821"/>
            <a:ext cx="4696532" cy="352239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1AEB96E4-62F5-4125-A163-1137BCB7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12" y="1955220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6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E480A40-0808-47A0-B50C-ADE488470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51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90E05F-D12E-42E0-80FB-29FE87C8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53" y="195398"/>
            <a:ext cx="5369997" cy="40274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D8C5288F-E1A1-4960-A5DD-91691FAF8583}"/>
                  </a:ext>
                </a:extLst>
              </p14:cNvPr>
              <p14:cNvContentPartPr/>
              <p14:nvPr/>
            </p14:nvContentPartPr>
            <p14:xfrm>
              <a:off x="3304080" y="619200"/>
              <a:ext cx="3151080" cy="23580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D8C5288F-E1A1-4960-A5DD-91691FAF8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720" y="609840"/>
                <a:ext cx="31698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697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supply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25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69" y="1052237"/>
            <a:ext cx="4709045" cy="35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0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60" y="1046844"/>
            <a:ext cx="4721905" cy="354142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704900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052237"/>
            <a:ext cx="4571181" cy="356134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FEFA0CCD-B276-47F5-9134-31D9BC591969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26E7FC1-78A8-452C-886E-3F94951F9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49562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4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67" y="1055051"/>
            <a:ext cx="4705293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702AB428-D640-48C1-9327-E7904F63F4AE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968201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6" y="1043772"/>
            <a:ext cx="4976497" cy="37323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049C7D81-7AB9-4AB5-88D3-95D61279CC32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3597207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survival species</a:t>
            </a:r>
          </a:p>
        </p:txBody>
      </p:sp>
    </p:spTree>
    <p:extLst>
      <p:ext uri="{BB962C8B-B14F-4D97-AF65-F5344CB8AC3E}">
        <p14:creationId xmlns:p14="http://schemas.microsoft.com/office/powerpoint/2010/main" val="340840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survival species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observed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that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but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sz="1600" dirty="0">
                    <a:solidFill>
                      <a:schemeClr val="bg1"/>
                    </a:solidFill>
                  </a:rPr>
                  <a:t> to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it-IT" sz="16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it-IT" sz="1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endParaRPr lang="it-IT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sz="1600" dirty="0">
                    <a:solidFill>
                      <a:schemeClr val="bg1"/>
                    </a:solidFill>
                  </a:rPr>
                  <a:t>For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sz="1600" dirty="0">
                    <a:solidFill>
                      <a:schemeClr val="bg1"/>
                    </a:solidFill>
                  </a:rPr>
                  <a:t> the species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We</a:t>
                </a:r>
                <a:r>
                  <a:rPr lang="it-IT" sz="1600" dirty="0">
                    <a:solidFill>
                      <a:schemeClr val="bg1"/>
                    </a:solidFill>
                  </a:rPr>
                  <a:t> impose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blipFill>
                <a:blip r:embed="rId4"/>
                <a:stretch>
                  <a:fillRect t="-5263" b="-79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327;p37">
            <a:extLst>
              <a:ext uri="{FF2B5EF4-FFF2-40B4-BE49-F238E27FC236}">
                <a16:creationId xmlns:a16="http://schemas.microsoft.com/office/drawing/2014/main" id="{245CE03D-B033-42A3-ACF0-F3727DA5E89B}"/>
              </a:ext>
            </a:extLst>
          </p:cNvPr>
          <p:cNvGrpSpPr/>
          <p:nvPr/>
        </p:nvGrpSpPr>
        <p:grpSpPr>
          <a:xfrm rot="6011854">
            <a:off x="1339679" y="1940437"/>
            <a:ext cx="545683" cy="905718"/>
            <a:chOff x="1113100" y="2199475"/>
            <a:chExt cx="801900" cy="709925"/>
          </a:xfrm>
        </p:grpSpPr>
        <p:sp>
          <p:nvSpPr>
            <p:cNvPr id="11" name="Google Shape;328;p37">
              <a:extLst>
                <a:ext uri="{FF2B5EF4-FFF2-40B4-BE49-F238E27FC236}">
                  <a16:creationId xmlns:a16="http://schemas.microsoft.com/office/drawing/2014/main" id="{C754B2A1-FDD9-4BA3-B6A7-62056374718B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;p37">
              <a:extLst>
                <a:ext uri="{FF2B5EF4-FFF2-40B4-BE49-F238E27FC236}">
                  <a16:creationId xmlns:a16="http://schemas.microsoft.com/office/drawing/2014/main" id="{A071A0FA-1F4E-4BF5-8298-279CD8E9D96E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102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3" y="3725620"/>
            <a:ext cx="271111" cy="366079"/>
            <a:chOff x="1113100" y="2199475"/>
            <a:chExt cx="801900" cy="709925"/>
          </a:xfrm>
        </p:grpSpPr>
        <p:sp>
          <p:nvSpPr>
            <p:cNvPr id="20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1908528" y="3844271"/>
            <a:ext cx="5948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to set the </a:t>
            </a:r>
            <a:r>
              <a:rPr lang="it-IT" i="1" dirty="0" err="1">
                <a:solidFill>
                  <a:schemeClr val="bg1"/>
                </a:solidFill>
              </a:rPr>
              <a:t>external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condition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faced</a:t>
            </a:r>
            <a:r>
              <a:rPr lang="it-IT" dirty="0">
                <a:solidFill>
                  <a:schemeClr val="bg1"/>
                </a:solidFill>
              </a:rPr>
              <a:t> by the community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i="1" dirty="0">
                <a:solidFill>
                  <a:schemeClr val="bg1"/>
                </a:solidFill>
              </a:rPr>
              <a:t>immediate </a:t>
            </a:r>
            <a:r>
              <a:rPr lang="it-IT" i="1" dirty="0" err="1">
                <a:solidFill>
                  <a:schemeClr val="bg1"/>
                </a:solidFill>
              </a:rPr>
              <a:t>environment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>
                <a:solidFill>
                  <a:schemeClr val="bg1"/>
                </a:solidFill>
              </a:rPr>
              <a:t>individual </a:t>
            </a:r>
            <a:r>
              <a:rPr lang="it-IT" dirty="0" err="1">
                <a:solidFill>
                  <a:schemeClr val="bg1"/>
                </a:solidFill>
              </a:rPr>
              <a:t>depends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organisms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2" y="4152756"/>
            <a:ext cx="271111" cy="366079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28057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select</a:t>
                </a:r>
                <a:r>
                  <a:rPr lang="it-IT" dirty="0">
                    <a:solidFill>
                      <a:schemeClr val="bg1"/>
                    </a:solidFill>
                  </a:rPr>
                  <a:t> a </a:t>
                </a:r>
                <a:r>
                  <a:rPr lang="it-IT" dirty="0" err="1">
                    <a:solidFill>
                      <a:schemeClr val="bg1"/>
                    </a:solidFill>
                  </a:rPr>
                  <a:t>fixed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imposing: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blipFill>
                <a:blip r:embed="rId4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560120" y="2296118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5;p16">
            <a:extLst>
              <a:ext uri="{FF2B5EF4-FFF2-40B4-BE49-F238E27FC236}">
                <a16:creationId xmlns:a16="http://schemas.microsoft.com/office/drawing/2014/main" id="{B7057696-2C7F-445E-89C0-47C6F608813A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636105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1" y="1046843"/>
            <a:ext cx="4726414" cy="354481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5;p16">
            <a:extLst>
              <a:ext uri="{FF2B5EF4-FFF2-40B4-BE49-F238E27FC236}">
                <a16:creationId xmlns:a16="http://schemas.microsoft.com/office/drawing/2014/main" id="{6C5A8133-C618-4300-AB66-C3698F2523B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78062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09ACDE6-B0CF-4F25-BF20-48E512D6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75" y="1086462"/>
            <a:ext cx="4724840" cy="353987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718017" y="2717947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D998E267-FB47-4553-B8F7-233BB5687BA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496264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12" y="1055050"/>
            <a:ext cx="4693798" cy="35203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124A4F5B-D189-4C9A-B4C4-FBB4A43A59B5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102399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81" y="1050240"/>
            <a:ext cx="4751770" cy="35638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631CFAE9-9D4D-4926-AA65-498E111F19D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95206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conclusion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137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Limits &amp; </a:t>
            </a:r>
            <a:r>
              <a:rPr lang="it-IT" sz="3200" dirty="0" err="1"/>
              <a:t>Further</a:t>
            </a:r>
            <a:r>
              <a:rPr lang="it-IT" sz="3200" dirty="0"/>
              <a:t> studies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66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336206" y="1322192"/>
            <a:ext cx="7703114" cy="270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>
                <a:solidFill>
                  <a:schemeClr val="bg1"/>
                </a:solidFill>
              </a:rPr>
              <a:t>No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it-IT" sz="1600" dirty="0" err="1">
                <a:solidFill>
                  <a:schemeClr val="bg1"/>
                </a:solidFill>
              </a:rPr>
              <a:t>Consider</a:t>
            </a:r>
            <a:r>
              <a:rPr lang="it-IT" sz="1600" dirty="0">
                <a:solidFill>
                  <a:schemeClr val="bg1"/>
                </a:solidFill>
              </a:rPr>
              <a:t> a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lang="it-IT" sz="1600" dirty="0">
              <a:solidFill>
                <a:schemeClr val="bg1"/>
              </a:solidFill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Inspect</a:t>
            </a:r>
            <a:r>
              <a:rPr lang="it-IT" sz="1600" dirty="0">
                <a:solidFill>
                  <a:schemeClr val="bg1"/>
                </a:solidFill>
              </a:rPr>
              <a:t> just the </a:t>
            </a:r>
            <a:r>
              <a:rPr lang="it-IT" sz="1600" dirty="0" err="1">
                <a:solidFill>
                  <a:schemeClr val="bg1"/>
                </a:solidFill>
              </a:rPr>
              <a:t>equilibrium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bg1"/>
                </a:solidFill>
              </a:rPr>
              <a:t>out-of-equilibrium statistical physics to study dynamical behavior</a:t>
            </a: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Deterministic</a:t>
            </a:r>
            <a:r>
              <a:rPr lang="it-IT" sz="1600" dirty="0">
                <a:solidFill>
                  <a:schemeClr val="bg1"/>
                </a:solidFill>
              </a:rPr>
              <a:t> dynamics </a:t>
            </a:r>
            <a:endParaRPr lang="de-CH" sz="1600" b="1" i="1" dirty="0">
              <a:solidFill>
                <a:srgbClr val="FFFFFF"/>
              </a:solidFill>
              <a:sym typeface="Sniglet"/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de-CH" sz="1600" dirty="0" err="1">
                <a:solidFill>
                  <a:srgbClr val="FFFFFF"/>
                </a:solidFill>
                <a:sym typeface="Sniglet"/>
              </a:rPr>
              <a:t>Purely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competitive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behaviour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33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Further</a:t>
            </a:r>
            <a:r>
              <a:rPr lang="it-IT" sz="3200" dirty="0"/>
              <a:t> studies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67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68158" y="1391592"/>
            <a:ext cx="8791333" cy="8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>
                <a:solidFill>
                  <a:schemeClr val="bg1"/>
                </a:solidFill>
              </a:rPr>
              <a:t>Consider a </a:t>
            </a:r>
            <a:r>
              <a:rPr lang="it-IT" sz="1600" dirty="0" err="1">
                <a:solidFill>
                  <a:schemeClr val="bg1"/>
                </a:solidFill>
              </a:rPr>
              <a:t>different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kumimoji="0" lang="de-CH" sz="1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Inspect techniques of out-of-equilibrium statistical physics to study dynamical behavior</a:t>
            </a:r>
          </a:p>
        </p:txBody>
      </p:sp>
    </p:spTree>
    <p:extLst>
      <p:ext uri="{BB962C8B-B14F-4D97-AF65-F5344CB8AC3E}">
        <p14:creationId xmlns:p14="http://schemas.microsoft.com/office/powerpoint/2010/main" val="3252335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conclusions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68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74428" y="847204"/>
            <a:ext cx="8595143" cy="412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Tikhonov and </a:t>
            </a:r>
            <a:r>
              <a:rPr lang="en-US" sz="1600" dirty="0" err="1">
                <a:solidFill>
                  <a:srgbClr val="FFFFFF"/>
                </a:solidFill>
                <a:sym typeface="Sniglet"/>
              </a:rPr>
              <a:t>Monasson</a:t>
            </a:r>
            <a:r>
              <a:rPr lang="en-US" sz="1600" dirty="0">
                <a:solidFill>
                  <a:srgbClr val="FFFFFF"/>
                </a:solidFill>
                <a:sym typeface="Sniglet"/>
              </a:rPr>
              <a:t> developed methods of statistical physics to analytically solve a classic ecological model of resource competition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In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Sniglet"/>
              </a:rPr>
              <a:t> high dimension the systems have a strongly collective regime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it-IT" sz="1600" dirty="0">
                <a:solidFill>
                  <a:schemeClr val="bg1"/>
                </a:solidFill>
              </a:rPr>
              <a:t>model </a:t>
            </a:r>
            <a:r>
              <a:rPr lang="it-IT" sz="1600" dirty="0" err="1">
                <a:solidFill>
                  <a:schemeClr val="bg1"/>
                </a:solidFill>
              </a:rPr>
              <a:t>allows</a:t>
            </a:r>
            <a:r>
              <a:rPr lang="it-IT" sz="1600" dirty="0">
                <a:solidFill>
                  <a:schemeClr val="bg1"/>
                </a:solidFill>
              </a:rPr>
              <a:t> to </a:t>
            </a:r>
            <a:r>
              <a:rPr lang="en-US" sz="1600" dirty="0">
                <a:solidFill>
                  <a:schemeClr val="bg1"/>
                </a:solidFill>
              </a:rPr>
              <a:t>explore specifically the </a:t>
            </a:r>
            <a:r>
              <a:rPr lang="en-US" sz="1600" i="1" dirty="0">
                <a:solidFill>
                  <a:schemeClr val="bg1"/>
                </a:solidFill>
              </a:rPr>
              <a:t>feedback</a:t>
            </a:r>
            <a:r>
              <a:rPr lang="en-US" sz="1600" dirty="0">
                <a:solidFill>
                  <a:schemeClr val="bg1"/>
                </a:solidFill>
              </a:rPr>
              <a:t> loop between organisms and their environment</a:t>
            </a:r>
            <a:endParaRPr kumimoji="0" lang="de-CH" sz="16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We characterized the environment shaped by a community as consequence of the </a:t>
            </a:r>
            <a:r>
              <a:rPr lang="en-US" sz="1600" dirty="0" err="1">
                <a:solidFill>
                  <a:schemeClr val="bg1"/>
                </a:solidFill>
              </a:rPr>
              <a:t>ecoevolutionary</a:t>
            </a:r>
            <a:r>
              <a:rPr lang="en-US" sz="1600" dirty="0">
                <a:solidFill>
                  <a:schemeClr val="bg1"/>
                </a:solidFill>
              </a:rPr>
              <a:t> dynamics 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Selecting specific survival conditions of the species a number of species greater than the number of supplied resources can survive.</a:t>
            </a:r>
          </a:p>
        </p:txBody>
      </p:sp>
    </p:spTree>
    <p:extLst>
      <p:ext uri="{BB962C8B-B14F-4D97-AF65-F5344CB8AC3E}">
        <p14:creationId xmlns:p14="http://schemas.microsoft.com/office/powerpoint/2010/main" val="770464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2785875" y="1991850"/>
            <a:ext cx="367273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T</a:t>
            </a:r>
            <a:r>
              <a:rPr lang="en" sz="4800" dirty="0"/>
              <a:t>hank you</a:t>
            </a:r>
            <a:endParaRPr sz="4800" dirty="0"/>
          </a:p>
        </p:txBody>
      </p:sp>
      <p:sp>
        <p:nvSpPr>
          <p:cNvPr id="300" name="Google Shape;300;p34"/>
          <p:cNvSpPr/>
          <p:nvPr/>
        </p:nvSpPr>
        <p:spPr>
          <a:xfrm>
            <a:off x="3968736" y="2771241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D150C4-748A-41A1-A832-5BD198682E1A}"/>
              </a:ext>
            </a:extLst>
          </p:cNvPr>
          <p:cNvSpPr txBox="1"/>
          <p:nvPr/>
        </p:nvSpPr>
        <p:spPr>
          <a:xfrm>
            <a:off x="6417733" y="4007478"/>
            <a:ext cx="2429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312609" y="211858"/>
            <a:ext cx="4072191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History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</p:spPr>
            <p:txBody>
              <a:bodyPr/>
              <a:lstStyle/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1969	</a:t>
                </a:r>
                <a:r>
                  <a:rPr lang="en-US" sz="1800" dirty="0">
                    <a:latin typeface="+mn-lt"/>
                  </a:rPr>
                  <a:t>Mac Arthur proposed an </a:t>
                </a:r>
                <a:r>
                  <a:rPr lang="en-US" sz="1800" dirty="0" err="1">
                    <a:latin typeface="+mn-lt"/>
                  </a:rPr>
                  <a:t>ecogical</a:t>
                </a:r>
                <a:r>
                  <a:rPr lang="en-US" sz="1800" dirty="0">
                    <a:latin typeface="+mn-lt"/>
                  </a:rPr>
                  <a:t> model of resource competition in 		a well-mixed community at equilibrium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1983	</a:t>
                </a:r>
                <a:r>
                  <a:rPr lang="en-US" sz="1800" dirty="0">
                    <a:latin typeface="+mn-lt"/>
                  </a:rPr>
                  <a:t>Tilman gives a geometrical description of the model for a low 			number of resources (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>
                    <a:latin typeface="+mn-lt"/>
                  </a:rPr>
                  <a:t>)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2016	</a:t>
                </a:r>
                <a:r>
                  <a:rPr lang="de-CH" sz="1800" dirty="0" err="1">
                    <a:latin typeface="+mn-lt"/>
                  </a:rPr>
                  <a:t>Tikhonov</a:t>
                </a:r>
                <a:r>
                  <a:rPr lang="de-CH" sz="1800" dirty="0">
                    <a:latin typeface="+mn-lt"/>
                  </a:rPr>
                  <a:t> </a:t>
                </a:r>
                <a:r>
                  <a:rPr lang="de-CH" sz="1800" dirty="0" err="1">
                    <a:latin typeface="+mn-lt"/>
                  </a:rPr>
                  <a:t>proposed</a:t>
                </a:r>
                <a:r>
                  <a:rPr lang="de-CH" sz="1800" dirty="0">
                    <a:latin typeface="+mn-lt"/>
                  </a:rPr>
                  <a:t> a </a:t>
                </a:r>
                <a:r>
                  <a:rPr lang="en-US" sz="1800" dirty="0">
                    <a:latin typeface="+mn-lt"/>
                  </a:rPr>
                  <a:t>simulation-based study for a modestly large  		number of resources exhibiting </a:t>
                </a:r>
                <a:r>
                  <a:rPr lang="en-US" sz="1800" i="1" dirty="0">
                    <a:latin typeface="+mn-lt"/>
                  </a:rPr>
                  <a:t>community cohesion</a:t>
                </a:r>
                <a:r>
                  <a:rPr lang="en-US" sz="1800" dirty="0">
                    <a:latin typeface="+mn-lt"/>
                  </a:rPr>
                  <a:t> as a 			consequence of environmental feedback</a:t>
                </a:r>
                <a:r>
                  <a:rPr lang="de-CH" sz="1800" dirty="0">
                    <a:latin typeface="+mn-lt"/>
                  </a:rPr>
                  <a:t>	</a:t>
                </a:r>
              </a:p>
            </p:txBody>
          </p:sp>
        </mc:Choice>
        <mc:Fallback xmlns="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56;p38">
            <a:extLst>
              <a:ext uri="{FF2B5EF4-FFF2-40B4-BE49-F238E27FC236}">
                <a16:creationId xmlns:a16="http://schemas.microsoft.com/office/drawing/2014/main" id="{E07BE87C-0BAA-4D74-AECA-5ECD675D7377}"/>
              </a:ext>
            </a:extLst>
          </p:cNvPr>
          <p:cNvSpPr/>
          <p:nvPr/>
        </p:nvSpPr>
        <p:spPr>
          <a:xfrm>
            <a:off x="244350" y="280592"/>
            <a:ext cx="761450" cy="63396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330;p37">
            <a:extLst>
              <a:ext uri="{FF2B5EF4-FFF2-40B4-BE49-F238E27FC236}">
                <a16:creationId xmlns:a16="http://schemas.microsoft.com/office/drawing/2014/main" id="{5ED844A6-F61B-47C0-8A37-3BAF99929043}"/>
              </a:ext>
            </a:extLst>
          </p:cNvPr>
          <p:cNvGrpSpPr/>
          <p:nvPr/>
        </p:nvGrpSpPr>
        <p:grpSpPr>
          <a:xfrm>
            <a:off x="1168034" y="1547868"/>
            <a:ext cx="609862" cy="131339"/>
            <a:chOff x="271125" y="812725"/>
            <a:chExt cx="766525" cy="221725"/>
          </a:xfrm>
        </p:grpSpPr>
        <p:sp>
          <p:nvSpPr>
            <p:cNvPr id="19" name="Google Shape;331;p37">
              <a:extLst>
                <a:ext uri="{FF2B5EF4-FFF2-40B4-BE49-F238E27FC236}">
                  <a16:creationId xmlns:a16="http://schemas.microsoft.com/office/drawing/2014/main" id="{CCE09527-1536-4C0D-9AB1-9571C84EF08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32;p37">
              <a:extLst>
                <a:ext uri="{FF2B5EF4-FFF2-40B4-BE49-F238E27FC236}">
                  <a16:creationId xmlns:a16="http://schemas.microsoft.com/office/drawing/2014/main" id="{AE513C9A-6498-4A3B-9B37-3E03773E17C5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30;p37">
            <a:extLst>
              <a:ext uri="{FF2B5EF4-FFF2-40B4-BE49-F238E27FC236}">
                <a16:creationId xmlns:a16="http://schemas.microsoft.com/office/drawing/2014/main" id="{82025C16-91EA-454A-95C8-61DB27BAEB0A}"/>
              </a:ext>
            </a:extLst>
          </p:cNvPr>
          <p:cNvGrpSpPr/>
          <p:nvPr/>
        </p:nvGrpSpPr>
        <p:grpSpPr>
          <a:xfrm>
            <a:off x="1168034" y="2349541"/>
            <a:ext cx="609862" cy="131339"/>
            <a:chOff x="271125" y="812725"/>
            <a:chExt cx="766525" cy="221725"/>
          </a:xfrm>
        </p:grpSpPr>
        <p:sp>
          <p:nvSpPr>
            <p:cNvPr id="25" name="Google Shape;331;p37">
              <a:extLst>
                <a:ext uri="{FF2B5EF4-FFF2-40B4-BE49-F238E27FC236}">
                  <a16:creationId xmlns:a16="http://schemas.microsoft.com/office/drawing/2014/main" id="{FCFD6D45-ABED-4FFE-B188-5E43AF91BFA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32;p37">
              <a:extLst>
                <a:ext uri="{FF2B5EF4-FFF2-40B4-BE49-F238E27FC236}">
                  <a16:creationId xmlns:a16="http://schemas.microsoft.com/office/drawing/2014/main" id="{E88B1453-7783-478E-9365-023FB7F08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30;p37">
            <a:extLst>
              <a:ext uri="{FF2B5EF4-FFF2-40B4-BE49-F238E27FC236}">
                <a16:creationId xmlns:a16="http://schemas.microsoft.com/office/drawing/2014/main" id="{08CDDA92-9C7A-41B0-AEA9-D2CAD8AD4BFA}"/>
              </a:ext>
            </a:extLst>
          </p:cNvPr>
          <p:cNvGrpSpPr/>
          <p:nvPr/>
        </p:nvGrpSpPr>
        <p:grpSpPr>
          <a:xfrm>
            <a:off x="1168034" y="3174959"/>
            <a:ext cx="609862" cy="131339"/>
            <a:chOff x="271125" y="812725"/>
            <a:chExt cx="766525" cy="221725"/>
          </a:xfrm>
        </p:grpSpPr>
        <p:sp>
          <p:nvSpPr>
            <p:cNvPr id="28" name="Google Shape;331;p37">
              <a:extLst>
                <a:ext uri="{FF2B5EF4-FFF2-40B4-BE49-F238E27FC236}">
                  <a16:creationId xmlns:a16="http://schemas.microsoft.com/office/drawing/2014/main" id="{C66E2EBB-8905-4521-BB1F-8CC58715338F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32;p37">
              <a:extLst>
                <a:ext uri="{FF2B5EF4-FFF2-40B4-BE49-F238E27FC236}">
                  <a16:creationId xmlns:a16="http://schemas.microsoft.com/office/drawing/2014/main" id="{83107ED7-7BD7-4E25-9C82-2AD2C81AB329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041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F08CA5-DB33-4ACB-99F5-06344D7D3779}"/>
              </a:ext>
            </a:extLst>
          </p:cNvPr>
          <p:cNvSpPr txBox="1"/>
          <p:nvPr/>
        </p:nvSpPr>
        <p:spPr>
          <a:xfrm>
            <a:off x="2437225" y="199518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alter Turncoat"/>
                <a:sym typeface="Walter Turncoat"/>
              </a:rPr>
              <a:t>Backup slides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4420E8A0-C8CB-4593-87D9-ED59C3557D1A}"/>
              </a:ext>
            </a:extLst>
          </p:cNvPr>
          <p:cNvSpPr/>
          <p:nvPr/>
        </p:nvSpPr>
        <p:spPr>
          <a:xfrm>
            <a:off x="4001984" y="271721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70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86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defined on the harvest plane, such that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blipFill>
                <a:blip r:embed="rId3"/>
                <a:stretch>
                  <a:fillRect l="-242" t="-763" r="-14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4380" y="2421487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we construct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as the</a:t>
                </a:r>
                <a:r>
                  <a:rPr lang="en-US" b="1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Legendre transform 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so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  <a:blipFill>
                <a:blip r:embed="rId4"/>
                <a:stretch>
                  <a:fillRect l="-242" t="-128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84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given the resource availability vector at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get: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blipFill>
                <a:blip r:embed="rId3"/>
                <a:stretch>
                  <a:fillRect l="-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1916" y="2190375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/>
              <p:cNvSpPr/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tx1"/>
                    </a:solidFill>
                  </a:rPr>
                  <a:t>Subtracting</a:t>
                </a:r>
                <a:r>
                  <a:rPr lang="it-IT" dirty="0">
                    <a:solidFill>
                      <a:schemeClr val="tx1"/>
                    </a:solidFill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latter</a:t>
                </a:r>
                <a:r>
                  <a:rPr lang="it-IT" dirty="0">
                    <a:solidFill>
                      <a:schemeClr val="tx1"/>
                    </a:solidFill>
                  </a:rPr>
                  <a:t> from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former</a:t>
                </a:r>
                <a:r>
                  <a:rPr lang="it-IT" dirty="0">
                    <a:solidFill>
                      <a:schemeClr val="tx1"/>
                    </a:solidFill>
                  </a:rPr>
                  <a:t> and </a:t>
                </a:r>
                <a:r>
                  <a:rPr lang="it-IT" dirty="0" err="1">
                    <a:solidFill>
                      <a:schemeClr val="tx1"/>
                    </a:solidFill>
                  </a:rPr>
                  <a:t>summing</a:t>
                </a:r>
                <a:r>
                  <a:rPr lang="it-IT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we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obtain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tango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  <a:blipFill>
                <a:blip r:embed="rId4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39ED85-6B88-4A0B-ABF9-6F6243560340}"/>
                  </a:ext>
                </a:extLst>
              </p:cNvPr>
              <p:cNvSpPr txBox="1"/>
              <p:nvPr/>
            </p:nvSpPr>
            <p:spPr>
              <a:xfrm>
                <a:off x="6744267" y="4207181"/>
                <a:ext cx="1902574" cy="527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cannot be further increased</a:t>
                </a:r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39ED85-6B88-4A0B-ABF9-6F624356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267" y="4207181"/>
                <a:ext cx="1902574" cy="527132"/>
              </a:xfrm>
              <a:prstGeom prst="rect">
                <a:avLst/>
              </a:prstGeom>
              <a:blipFill>
                <a:blip r:embed="rId5"/>
                <a:stretch>
                  <a:fillRect t="-2299" r="-641"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F00366F7-FAA3-4269-9994-67A7D69AD9A5}"/>
              </a:ext>
            </a:extLst>
          </p:cNvPr>
          <p:cNvGrpSpPr/>
          <p:nvPr/>
        </p:nvGrpSpPr>
        <p:grpSpPr>
          <a:xfrm>
            <a:off x="6324735" y="4393513"/>
            <a:ext cx="426471" cy="119035"/>
            <a:chOff x="271125" y="812725"/>
            <a:chExt cx="766525" cy="221725"/>
          </a:xfrm>
          <a:solidFill>
            <a:schemeClr val="tx1"/>
          </a:solidFill>
        </p:grpSpPr>
        <p:sp>
          <p:nvSpPr>
            <p:cNvPr id="14" name="Google Shape;331;p37">
              <a:extLst>
                <a:ext uri="{FF2B5EF4-FFF2-40B4-BE49-F238E27FC236}">
                  <a16:creationId xmlns:a16="http://schemas.microsoft.com/office/drawing/2014/main" id="{D08D7D44-854D-4BE3-8066-B66FBF40D37E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32;p37">
              <a:extLst>
                <a:ext uri="{FF2B5EF4-FFF2-40B4-BE49-F238E27FC236}">
                  <a16:creationId xmlns:a16="http://schemas.microsoft.com/office/drawing/2014/main" id="{C50ACE27-B72B-4DC1-B500-768FCC3C34EB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734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Passing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into</a:t>
            </a:r>
            <a:r>
              <a:rPr lang="it-IT" sz="3200" dirty="0">
                <a:solidFill>
                  <a:schemeClr val="tx1"/>
                </a:solidFill>
              </a:rPr>
              <a:t> the </a:t>
            </a:r>
            <a:r>
              <a:rPr lang="it-IT" sz="3200" dirty="0" err="1">
                <a:solidFill>
                  <a:schemeClr val="tx1"/>
                </a:solidFill>
              </a:rPr>
              <a:t>harvest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space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/>
          <p:cNvSpPr txBox="1"/>
          <p:nvPr/>
        </p:nvSpPr>
        <p:spPr>
          <a:xfrm>
            <a:off x="208731" y="883679"/>
            <a:ext cx="776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partition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in the P-</a:t>
            </a:r>
            <a:r>
              <a:rPr lang="it-IT" dirty="0" err="1"/>
              <a:t>dimensional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85" y="1292752"/>
            <a:ext cx="1855229" cy="58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26445" y="1912030"/>
                <a:ext cx="5942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We can pass in the N-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auxiliary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: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5" y="1912030"/>
                <a:ext cx="5942870" cy="307777"/>
              </a:xfrm>
              <a:prstGeom prst="rect">
                <a:avLst/>
              </a:prstGeom>
              <a:blipFill>
                <a:blip r:embed="rId4"/>
                <a:stretch>
                  <a:fillRect l="-308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672" y="2986506"/>
            <a:ext cx="3222304" cy="5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1BFB3E-A249-4826-8FF2-878074360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6" y="2491778"/>
            <a:ext cx="5138928" cy="2000181"/>
          </a:xfrm>
          <a:prstGeom prst="rect">
            <a:avLst/>
          </a:prstGeom>
        </p:spPr>
      </p:pic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99147F96-3B4B-483C-8F87-27F05F48420D}"/>
              </a:ext>
            </a:extLst>
          </p:cNvPr>
          <p:cNvGrpSpPr/>
          <p:nvPr/>
        </p:nvGrpSpPr>
        <p:grpSpPr>
          <a:xfrm rot="20102417" flipV="1">
            <a:off x="5561777" y="2411376"/>
            <a:ext cx="509924" cy="575507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446B7253-95FE-450B-AA1B-6031B3E86AD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1E5EEE84-1799-49D6-B784-6BEB335245C3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BA9E2881-EE92-45EB-8570-E40C41ADCBCA}"/>
                  </a:ext>
                </a:extLst>
              </p14:cNvPr>
              <p14:cNvContentPartPr/>
              <p14:nvPr/>
            </p14:nvContentPartPr>
            <p14:xfrm>
              <a:off x="1191960" y="1243080"/>
              <a:ext cx="4740480" cy="382140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BA9E2881-EE92-45EB-8570-E40C41ADCB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2600" y="1233720"/>
                <a:ext cx="4759200" cy="38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191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General </a:t>
            </a:r>
            <a:r>
              <a:rPr lang="it-IT" sz="3200" dirty="0" err="1">
                <a:solidFill>
                  <a:schemeClr val="tx1"/>
                </a:solidFill>
              </a:rPr>
              <a:t>resource</a:t>
            </a:r>
            <a:r>
              <a:rPr lang="it-IT" sz="3200" dirty="0">
                <a:solidFill>
                  <a:schemeClr val="tx1"/>
                </a:solidFill>
              </a:rPr>
              <a:t> supply model</a:t>
            </a: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483051" y="1045029"/>
                <a:ext cx="8339402" cy="3162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Different models of resource supply correspond to different expressions of the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it-IT" dirty="0"/>
                  <a:t>. In general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costs</a:t>
                </a:r>
                <a:r>
                  <a:rPr lang="it-IT" dirty="0"/>
                  <a:t> are </a:t>
                </a:r>
                <a:r>
                  <a:rPr lang="it-IT" dirty="0" err="1"/>
                  <a:t>near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equilibrium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;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linearize</a:t>
                </a:r>
                <a:r>
                  <a:rPr lang="it-IT" dirty="0"/>
                  <a:t> </a:t>
                </a:r>
                <a:r>
                  <a:rPr lang="it-IT" dirty="0" err="1"/>
                  <a:t>around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point to </a:t>
                </a:r>
                <a:r>
                  <a:rPr lang="it-IT" dirty="0" err="1"/>
                  <a:t>characterize</a:t>
                </a:r>
                <a:r>
                  <a:rPr lang="it-IT" dirty="0"/>
                  <a:t> a </a:t>
                </a:r>
                <a:r>
                  <a:rPr lang="it-IT" i="1" dirty="0"/>
                  <a:t>resource supply model 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with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dirty="0"/>
                  <a:t>: </a:t>
                </a:r>
                <a:r>
                  <a:rPr lang="en-US" dirty="0"/>
                  <a:t>demand at which resource availability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dirty="0"/>
                  <a:t>: the </a:t>
                </a:r>
                <a:r>
                  <a:rPr lang="it-IT" dirty="0" err="1"/>
                  <a:t>elasticity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describes</a:t>
                </a:r>
                <a:r>
                  <a:rPr lang="it-IT" dirty="0"/>
                  <a:t> </a:t>
                </a:r>
                <a:r>
                  <a:rPr lang="en-US" dirty="0"/>
                  <a:t>how quickly resource is depleted by a small increase in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𝛿𝜏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𝛾𝛿𝜏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compute: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1" y="1045029"/>
                <a:ext cx="8339402" cy="3162148"/>
              </a:xfrm>
              <a:prstGeom prst="rect">
                <a:avLst/>
              </a:prstGeom>
              <a:blipFill>
                <a:blip r:embed="rId2"/>
                <a:stretch>
                  <a:fillRect l="-219" b="-123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49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cost</a:t>
            </a:r>
            <a:r>
              <a:rPr lang="it-IT" sz="32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423" y="989210"/>
            <a:ext cx="3264458" cy="60392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224" y="1973403"/>
            <a:ext cx="2645360" cy="25665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B5D6C3F-F4D7-4AE0-9A1F-CEA8B18DE35D}"/>
                  </a:ext>
                </a:extLst>
              </p14:cNvPr>
              <p14:cNvContentPartPr/>
              <p14:nvPr/>
            </p14:nvContentPartPr>
            <p14:xfrm>
              <a:off x="3436560" y="1103760"/>
              <a:ext cx="2301480" cy="31201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B5D6C3F-F4D7-4AE0-9A1F-CEA8B18DE3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7200" y="1094400"/>
                <a:ext cx="2320200" cy="31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50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Starting point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860B0F-0D94-4AD8-B12A-8E411EC9336E}"/>
              </a:ext>
            </a:extLst>
          </p:cNvPr>
          <p:cNvSpPr txBox="1"/>
          <p:nvPr/>
        </p:nvSpPr>
        <p:spPr>
          <a:xfrm>
            <a:off x="4425698" y="1328165"/>
            <a:ext cx="1225296" cy="31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C106D5C-00BB-4560-85F9-664F72144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6" y="1107252"/>
            <a:ext cx="3407590" cy="75232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050582F-2886-4CD0-A492-14CE03EE5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388" y="1328165"/>
            <a:ext cx="1225296" cy="30212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1FC9F78-F156-4EF7-A7A2-349CE3D49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8" y="2260248"/>
            <a:ext cx="854964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77</a:t>
            </a:fld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tx1"/>
                    </a:solidFill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blipFill>
                <a:blip r:embed="rId3"/>
                <a:stretch>
                  <a:fillRect l="-2008" t="-600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56;p38">
            <a:hlinkClick r:id="rId4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84604BD-D06C-48CB-8462-59718EFA4F88}"/>
              </a:ext>
            </a:extLst>
          </p:cNvPr>
          <p:cNvCxnSpPr>
            <a:cxnSpLocks/>
          </p:cNvCxnSpPr>
          <p:nvPr/>
        </p:nvCxnSpPr>
        <p:spPr>
          <a:xfrm>
            <a:off x="4544568" y="2101128"/>
            <a:ext cx="0" cy="8543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F438DE-2F46-452D-BCC5-D1D3BBAE89EF}"/>
              </a:ext>
            </a:extLst>
          </p:cNvPr>
          <p:cNvSpPr txBox="1"/>
          <p:nvPr/>
        </p:nvSpPr>
        <p:spPr>
          <a:xfrm>
            <a:off x="4599433" y="2277091"/>
            <a:ext cx="26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metabolic</a:t>
            </a:r>
            <a:r>
              <a:rPr lang="it-IT" dirty="0"/>
              <a:t> strategies and the costs are </a:t>
            </a:r>
            <a:r>
              <a:rPr lang="it-IT" dirty="0" err="1"/>
              <a:t>uncorrelated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282F7D-15B4-435C-A09F-C71D7553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9" y="1214899"/>
            <a:ext cx="8741657" cy="7722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2A3C7CA-1356-46B6-87C5-44C3133C7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914" y="3221057"/>
            <a:ext cx="5555573" cy="61533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658EBA0-C832-4592-A3C0-BC38BABB0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048" y="3879011"/>
            <a:ext cx="3462603" cy="5262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4A373B5-67D1-4033-BC74-BE493DA51A54}"/>
                  </a:ext>
                </a:extLst>
              </p14:cNvPr>
              <p14:cNvContentPartPr/>
              <p14:nvPr/>
            </p14:nvContentPartPr>
            <p14:xfrm>
              <a:off x="7009920" y="1684080"/>
              <a:ext cx="1549800" cy="11160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4A373B5-67D1-4033-BC74-BE493DA51A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00560" y="1674720"/>
                <a:ext cx="156852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495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Averaging</a:t>
            </a:r>
            <a:r>
              <a:rPr lang="it-IT" sz="3200" dirty="0">
                <a:solidFill>
                  <a:schemeClr val="tx1"/>
                </a:solidFill>
              </a:rPr>
              <a:t> over the disorder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E52AA9-B238-4294-8A51-BBFEFEF18CCB}"/>
              </a:ext>
            </a:extLst>
          </p:cNvPr>
          <p:cNvSpPr txBox="1"/>
          <p:nvPr/>
        </p:nvSpPr>
        <p:spPr>
          <a:xfrm>
            <a:off x="0" y="1225077"/>
            <a:ext cx="116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Considering</a:t>
            </a:r>
            <a:endParaRPr lang="it-IT" dirty="0"/>
          </a:p>
        </p:txBody>
      </p:sp>
      <p:grpSp>
        <p:nvGrpSpPr>
          <p:cNvPr id="19" name="Google Shape;327;p37">
            <a:extLst>
              <a:ext uri="{FF2B5EF4-FFF2-40B4-BE49-F238E27FC236}">
                <a16:creationId xmlns:a16="http://schemas.microsoft.com/office/drawing/2014/main" id="{E4A48FCC-C45F-4BC9-9FDD-2107A037D30B}"/>
              </a:ext>
            </a:extLst>
          </p:cNvPr>
          <p:cNvGrpSpPr/>
          <p:nvPr/>
        </p:nvGrpSpPr>
        <p:grpSpPr>
          <a:xfrm rot="5400000">
            <a:off x="479823" y="2834444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0" name="Google Shape;328;p37">
              <a:extLst>
                <a:ext uri="{FF2B5EF4-FFF2-40B4-BE49-F238E27FC236}">
                  <a16:creationId xmlns:a16="http://schemas.microsoft.com/office/drawing/2014/main" id="{4652BA50-D557-41A7-9058-48FE8244D16B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;p37">
              <a:extLst>
                <a:ext uri="{FF2B5EF4-FFF2-40B4-BE49-F238E27FC236}">
                  <a16:creationId xmlns:a16="http://schemas.microsoft.com/office/drawing/2014/main" id="{A14A6833-091E-4579-AFE7-CAFF00F404EC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E773C2-A70A-4DFE-AFB8-D851C4C0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88" y="1052647"/>
            <a:ext cx="4266744" cy="6863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2428B73-38A8-4F87-A03C-E3E4AAEB4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88" y="1834933"/>
            <a:ext cx="2120548" cy="69191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31E315E-3ADE-4B52-9027-D190594C4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1737235"/>
            <a:ext cx="5547766" cy="74160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0B4DCD1-5561-42D2-A6CA-A1394680B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745" y="2964655"/>
            <a:ext cx="7488936" cy="13825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DE42946E-9EFD-4EA4-A7E3-FD7D7F0E69AA}"/>
                  </a:ext>
                </a:extLst>
              </p14:cNvPr>
              <p14:cNvContentPartPr/>
              <p14:nvPr/>
            </p14:nvContentPartPr>
            <p14:xfrm>
              <a:off x="5384520" y="4219560"/>
              <a:ext cx="3141720" cy="12780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DE42946E-9EFD-4EA4-A7E3-FD7D7F0E69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5160" y="4210200"/>
                <a:ext cx="316044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124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Decouple indices 𝑖 and 𝜇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3B8D2635-779B-45A9-B08E-AA613AF0861D}"/>
              </a:ext>
            </a:extLst>
          </p:cNvPr>
          <p:cNvGrpSpPr/>
          <p:nvPr/>
        </p:nvGrpSpPr>
        <p:grpSpPr>
          <a:xfrm rot="5400000">
            <a:off x="598695" y="2074216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861DE92A-2443-424E-9A6E-5995B30863A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F40C189F-B6DA-4276-AFE5-5978F52CA40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97DD79A5-8D4D-467B-B781-F8339035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06" y="1150249"/>
            <a:ext cx="1657788" cy="65801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DA2495-150F-4B50-9FD4-A8E079EE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307" y="1101606"/>
            <a:ext cx="1993422" cy="72793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C8A1760-3FA8-4521-AA92-260B27BC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24" y="2227602"/>
            <a:ext cx="7822013" cy="19202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B774667-919A-41B1-8F67-CD10045834C6}"/>
                  </a:ext>
                </a:extLst>
              </p14:cNvPr>
              <p14:cNvContentPartPr/>
              <p14:nvPr/>
            </p14:nvContentPartPr>
            <p14:xfrm>
              <a:off x="807480" y="1254960"/>
              <a:ext cx="3828240" cy="26413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B774667-919A-41B1-8F67-CD10045834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20" y="1245600"/>
                <a:ext cx="3846960" cy="26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3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48F0A9-7865-4E02-BB25-8D47A5EA4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49A510DD-1BB1-4114-AC46-FEA90CE6B9C4}"/>
              </a:ext>
            </a:extLst>
          </p:cNvPr>
          <p:cNvSpPr txBox="1">
            <a:spLocks/>
          </p:cNvSpPr>
          <p:nvPr/>
        </p:nvSpPr>
        <p:spPr>
          <a:xfrm>
            <a:off x="1138663" y="222972"/>
            <a:ext cx="5349230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aim</a:t>
            </a:r>
            <a:endParaRPr lang="it-IT" sz="3200" dirty="0"/>
          </a:p>
        </p:txBody>
      </p:sp>
      <p:grpSp>
        <p:nvGrpSpPr>
          <p:cNvPr id="5" name="Google Shape;330;p37">
            <a:extLst>
              <a:ext uri="{FF2B5EF4-FFF2-40B4-BE49-F238E27FC236}">
                <a16:creationId xmlns:a16="http://schemas.microsoft.com/office/drawing/2014/main" id="{1FCEFDFD-3EDF-4059-A83D-420ED5ACA93D}"/>
              </a:ext>
            </a:extLst>
          </p:cNvPr>
          <p:cNvGrpSpPr/>
          <p:nvPr/>
        </p:nvGrpSpPr>
        <p:grpSpPr>
          <a:xfrm>
            <a:off x="426383" y="1623036"/>
            <a:ext cx="712454" cy="171158"/>
            <a:chOff x="271125" y="812725"/>
            <a:chExt cx="766525" cy="221725"/>
          </a:xfrm>
        </p:grpSpPr>
        <p:sp>
          <p:nvSpPr>
            <p:cNvPr id="6" name="Google Shape;331;p37">
              <a:extLst>
                <a:ext uri="{FF2B5EF4-FFF2-40B4-BE49-F238E27FC236}">
                  <a16:creationId xmlns:a16="http://schemas.microsoft.com/office/drawing/2014/main" id="{474B37BD-E5CF-4F41-9666-6465D63FD5FD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;p37">
              <a:extLst>
                <a:ext uri="{FF2B5EF4-FFF2-40B4-BE49-F238E27FC236}">
                  <a16:creationId xmlns:a16="http://schemas.microsoft.com/office/drawing/2014/main" id="{38D09D34-760C-4778-B685-8D2B057FB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/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Tikhonov and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Monasson</a:t>
                </a:r>
                <a:r>
                  <a:rPr lang="en-US" sz="1800" dirty="0">
                    <a:solidFill>
                      <a:schemeClr val="bg1"/>
                    </a:solidFill>
                  </a:rPr>
                  <a:t> proposed the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analytical solution </a:t>
                </a:r>
                <a:r>
                  <a:rPr lang="en-US" sz="1800" dirty="0">
                    <a:solidFill>
                      <a:schemeClr val="bg1"/>
                    </a:solidFill>
                  </a:rPr>
                  <a:t>of the classic model of resource competition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in the limit of large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 </a:t>
                </a:r>
                <a:endParaRPr lang="it-IT" sz="1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blipFill>
                <a:blip r:embed="rId3"/>
                <a:stretch>
                  <a:fillRect l="-694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67;p38">
            <a:extLst>
              <a:ext uri="{FF2B5EF4-FFF2-40B4-BE49-F238E27FC236}">
                <a16:creationId xmlns:a16="http://schemas.microsoft.com/office/drawing/2014/main" id="{72627691-AC72-4C7B-AF37-ED5C0FF857AC}"/>
              </a:ext>
            </a:extLst>
          </p:cNvPr>
          <p:cNvSpPr/>
          <p:nvPr/>
        </p:nvSpPr>
        <p:spPr>
          <a:xfrm>
            <a:off x="453261" y="304801"/>
            <a:ext cx="442018" cy="440348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5F9A2E-7C0B-4C90-8481-5F9DCC6EBA57}"/>
              </a:ext>
            </a:extLst>
          </p:cNvPr>
          <p:cNvSpPr txBox="1"/>
          <p:nvPr/>
        </p:nvSpPr>
        <p:spPr>
          <a:xfrm>
            <a:off x="2242849" y="303395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We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wanto</a:t>
            </a:r>
            <a:r>
              <a:rPr lang="it-IT" sz="1800" dirty="0">
                <a:solidFill>
                  <a:schemeClr val="bg1"/>
                </a:solidFill>
              </a:rPr>
              <a:t> to model the feedback of </a:t>
            </a:r>
            <a:r>
              <a:rPr lang="it-IT" sz="1800" dirty="0" err="1">
                <a:solidFill>
                  <a:schemeClr val="bg1"/>
                </a:solidFill>
              </a:rPr>
              <a:t>organisms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onto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environment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1" name="Google Shape;389;p38">
            <a:extLst>
              <a:ext uri="{FF2B5EF4-FFF2-40B4-BE49-F238E27FC236}">
                <a16:creationId xmlns:a16="http://schemas.microsoft.com/office/drawing/2014/main" id="{DB0C56A9-B061-4FF0-BB5A-D210466F3128}"/>
              </a:ext>
            </a:extLst>
          </p:cNvPr>
          <p:cNvSpPr/>
          <p:nvPr/>
        </p:nvSpPr>
        <p:spPr>
          <a:xfrm>
            <a:off x="1640103" y="303395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54;p11">
            <a:extLst>
              <a:ext uri="{FF2B5EF4-FFF2-40B4-BE49-F238E27FC236}">
                <a16:creationId xmlns:a16="http://schemas.microsoft.com/office/drawing/2014/main" id="{F6541F8D-6D88-407F-9537-38B1AAEDAF9A}"/>
              </a:ext>
            </a:extLst>
          </p:cNvPr>
          <p:cNvSpPr/>
          <p:nvPr/>
        </p:nvSpPr>
        <p:spPr>
          <a:xfrm>
            <a:off x="3754488" y="3695331"/>
            <a:ext cx="2688644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DF3F441D-55BD-4EF2-8B0D-455A6739433B}"/>
                  </a:ext>
                </a:extLst>
              </p14:cNvPr>
              <p14:cNvContentPartPr/>
              <p14:nvPr/>
            </p14:nvContentPartPr>
            <p14:xfrm>
              <a:off x="2719080" y="3761640"/>
              <a:ext cx="3536280" cy="77040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DF3F441D-55BD-4EF2-8B0D-455A673943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720" y="3752280"/>
                <a:ext cx="3555000" cy="7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56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Ansatz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9EFA78-EE08-4E00-9FAE-9BD3B81C6EA8}"/>
              </a:ext>
            </a:extLst>
          </p:cNvPr>
          <p:cNvSpPr/>
          <p:nvPr/>
        </p:nvSpPr>
        <p:spPr>
          <a:xfrm>
            <a:off x="1600200" y="1103046"/>
            <a:ext cx="5943600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A394B-E544-4F2B-BD49-55704952B77F}"/>
              </a:ext>
            </a:extLst>
          </p:cNvPr>
          <p:cNvSpPr txBox="1"/>
          <p:nvPr/>
        </p:nvSpPr>
        <p:spPr>
          <a:xfrm>
            <a:off x="640080" y="1358072"/>
            <a:ext cx="779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Replica </a:t>
            </a:r>
            <a:r>
              <a:rPr lang="it-IT" b="1" dirty="0" err="1"/>
              <a:t>symmetry</a:t>
            </a:r>
            <a:r>
              <a:rPr lang="it-IT" b="1" dirty="0"/>
              <a:t> </a:t>
            </a:r>
            <a:r>
              <a:rPr lang="it-IT" b="1" dirty="0" err="1"/>
              <a:t>ansatz</a:t>
            </a:r>
            <a:endParaRPr lang="it-IT" b="1" dirty="0"/>
          </a:p>
          <a:p>
            <a:pPr algn="ctr"/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must be </a:t>
            </a:r>
            <a:r>
              <a:rPr lang="it-IT" dirty="0" err="1"/>
              <a:t>symmetric</a:t>
            </a:r>
            <a:r>
              <a:rPr lang="it-IT" dirty="0"/>
              <a:t> under a </a:t>
            </a:r>
            <a:r>
              <a:rPr lang="it-IT" dirty="0" err="1"/>
              <a:t>permutation</a:t>
            </a:r>
            <a:r>
              <a:rPr lang="it-IT" dirty="0"/>
              <a:t> of </a:t>
            </a:r>
            <a:r>
              <a:rPr lang="it-IT" dirty="0" err="1"/>
              <a:t>replicas</a:t>
            </a:r>
            <a:endParaRPr lang="it-IT" dirty="0"/>
          </a:p>
        </p:txBody>
      </p:sp>
      <p:grpSp>
        <p:nvGrpSpPr>
          <p:cNvPr id="13" name="Google Shape;327;p37">
            <a:extLst>
              <a:ext uri="{FF2B5EF4-FFF2-40B4-BE49-F238E27FC236}">
                <a16:creationId xmlns:a16="http://schemas.microsoft.com/office/drawing/2014/main" id="{ABA769BD-87F7-45A8-8288-11EB4B39953E}"/>
              </a:ext>
            </a:extLst>
          </p:cNvPr>
          <p:cNvGrpSpPr/>
          <p:nvPr/>
        </p:nvGrpSpPr>
        <p:grpSpPr>
          <a:xfrm rot="6515326">
            <a:off x="936151" y="2971115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6" name="Google Shape;328;p37">
              <a:extLst>
                <a:ext uri="{FF2B5EF4-FFF2-40B4-BE49-F238E27FC236}">
                  <a16:creationId xmlns:a16="http://schemas.microsoft.com/office/drawing/2014/main" id="{AAF25300-0EA4-466A-BC51-3D948FA0CCE3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9;p37">
              <a:extLst>
                <a:ext uri="{FF2B5EF4-FFF2-40B4-BE49-F238E27FC236}">
                  <a16:creationId xmlns:a16="http://schemas.microsoft.com/office/drawing/2014/main" id="{9AABE9F0-FF19-44BB-8ED3-0220BD1B4F1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D9C5B04D-AC4E-4977-91DD-D724A0BE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27208"/>
            <a:ext cx="7013448" cy="6397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B1C67E93-0736-4E1F-8EEF-527306DE2BD8}"/>
                  </a:ext>
                </a:extLst>
              </p14:cNvPr>
              <p14:cNvContentPartPr/>
              <p14:nvPr/>
            </p14:nvContentPartPr>
            <p14:xfrm>
              <a:off x="3194280" y="2216520"/>
              <a:ext cx="5351400" cy="15483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B1C67E93-0736-4E1F-8EEF-527306DE2B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4920" y="2207160"/>
                <a:ext cx="5370120" cy="15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378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81</a:t>
            </a:fld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en-US" sz="3200" dirty="0">
                    <a:solidFill>
                      <a:schemeClr val="tx1"/>
                    </a:solidFill>
                  </a:rPr>
                  <a:t>Compute the limit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blipFill>
                <a:blip r:embed="rId3"/>
                <a:stretch>
                  <a:fillRect l="-2008" t="-600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56;p38">
            <a:hlinkClick r:id="rId4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26A3624A-134A-4704-9FAA-DA3FE31A1304}"/>
              </a:ext>
            </a:extLst>
          </p:cNvPr>
          <p:cNvSpPr/>
          <p:nvPr/>
        </p:nvSpPr>
        <p:spPr>
          <a:xfrm>
            <a:off x="3176432" y="1177421"/>
            <a:ext cx="45719" cy="12003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C0919EFF-4E1E-45C5-853E-3124817EEAE0}"/>
              </a:ext>
            </a:extLst>
          </p:cNvPr>
          <p:cNvSpPr/>
          <p:nvPr/>
        </p:nvSpPr>
        <p:spPr>
          <a:xfrm>
            <a:off x="3170703" y="2538151"/>
            <a:ext cx="45719" cy="13169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FBA91F-418F-4EE6-B073-E1B439A85991}"/>
              </a:ext>
            </a:extLst>
          </p:cNvPr>
          <p:cNvSpPr txBox="1"/>
          <p:nvPr/>
        </p:nvSpPr>
        <p:spPr>
          <a:xfrm>
            <a:off x="3299163" y="3991144"/>
            <a:ext cx="64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with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A94B7E9-7787-4563-8975-6D655165ABB5}"/>
              </a:ext>
            </a:extLst>
          </p:cNvPr>
          <p:cNvSpPr txBox="1"/>
          <p:nvPr/>
        </p:nvSpPr>
        <p:spPr>
          <a:xfrm>
            <a:off x="121334" y="1175266"/>
            <a:ext cx="111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9AEA8DF9-4260-4D0B-9F2B-5FD5622A4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22" y="1026222"/>
            <a:ext cx="1876688" cy="13381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0533263-2407-406D-B7C8-946E31112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285" y="1406321"/>
            <a:ext cx="2888803" cy="71135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B9DDB1A-9E8D-42CA-B4F6-A9CD9343F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591" y="2498891"/>
            <a:ext cx="1972219" cy="143357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C9C9B3D-C09B-44A9-B8EF-7B18F6DFA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495" y="2866165"/>
            <a:ext cx="5413898" cy="58110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15BE4E14-5E09-4FF6-AEF3-7B539A549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732" y="3824770"/>
            <a:ext cx="5132067" cy="6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8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Final expression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7E1B54C-D7BB-4473-A6CA-D44ABD4E3B3B}"/>
                  </a:ext>
                </a:extLst>
              </p:cNvPr>
              <p:cNvSpPr txBox="1"/>
              <p:nvPr/>
            </p:nvSpPr>
            <p:spPr>
              <a:xfrm>
                <a:off x="145730" y="2137934"/>
                <a:ext cx="4946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Considering the following </a:t>
                </a:r>
                <a:r>
                  <a:rPr lang="it-IT" dirty="0" err="1"/>
                  <a:t>equations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7E1B54C-D7BB-4473-A6CA-D44ABD4E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0" y="2137934"/>
                <a:ext cx="4946904" cy="307777"/>
              </a:xfrm>
              <a:prstGeom prst="rect">
                <a:avLst/>
              </a:prstGeom>
              <a:blipFill>
                <a:blip r:embed="rId4"/>
                <a:stretch>
                  <a:fillRect l="-370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oogle Shape;327;p37">
            <a:extLst>
              <a:ext uri="{FF2B5EF4-FFF2-40B4-BE49-F238E27FC236}">
                <a16:creationId xmlns:a16="http://schemas.microsoft.com/office/drawing/2014/main" id="{67B03F25-4A97-4C15-B30D-87BA629A9665}"/>
              </a:ext>
            </a:extLst>
          </p:cNvPr>
          <p:cNvGrpSpPr/>
          <p:nvPr/>
        </p:nvGrpSpPr>
        <p:grpSpPr>
          <a:xfrm rot="7833338">
            <a:off x="739915" y="3135278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8" name="Google Shape;328;p37">
              <a:extLst>
                <a:ext uri="{FF2B5EF4-FFF2-40B4-BE49-F238E27FC236}">
                  <a16:creationId xmlns:a16="http://schemas.microsoft.com/office/drawing/2014/main" id="{4E9A5071-55B8-4214-95AB-D249AD27CD67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;p37">
              <a:extLst>
                <a:ext uri="{FF2B5EF4-FFF2-40B4-BE49-F238E27FC236}">
                  <a16:creationId xmlns:a16="http://schemas.microsoft.com/office/drawing/2014/main" id="{CA8E6630-B116-4F51-A417-37743540014B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946F1B6D-3D5E-4263-87DF-35C5981ED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90" y="976723"/>
            <a:ext cx="7269506" cy="101839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14992A9-26A4-4D17-B54D-4631F4D80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689" y="2523598"/>
            <a:ext cx="1792823" cy="67352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DC4E1D9-BD6A-48BF-898C-0F3C7D37E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461" y="2589092"/>
            <a:ext cx="1042173" cy="552304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54598AD-C5B9-46B9-9D68-659E68996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583" y="2593754"/>
            <a:ext cx="1539905" cy="54764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B95EDD-A34C-414D-B33F-514D08488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374" y="3630167"/>
            <a:ext cx="6928008" cy="6756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6D2D4A7-25A1-4A77-A5F5-F014B142DBDF}"/>
                  </a:ext>
                </a:extLst>
              </p14:cNvPr>
              <p14:cNvContentPartPr/>
              <p14:nvPr/>
            </p14:nvContentPartPr>
            <p14:xfrm>
              <a:off x="1214280" y="3403800"/>
              <a:ext cx="442080" cy="120024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6D2D4A7-25A1-4A77-A5F5-F014B142D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4920" y="3394440"/>
                <a:ext cx="460800" cy="12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843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F08CA5-DB33-4ACB-99F5-06344D7D3779}"/>
              </a:ext>
            </a:extLst>
          </p:cNvPr>
          <p:cNvSpPr txBox="1"/>
          <p:nvPr/>
        </p:nvSpPr>
        <p:spPr>
          <a:xfrm>
            <a:off x="2437225" y="199518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alter Turncoat"/>
                <a:sym typeface="Walter Turncoat"/>
              </a:rPr>
              <a:t>Thanks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4420E8A0-C8CB-4593-87D9-ED59C3557D1A}"/>
              </a:ext>
            </a:extLst>
          </p:cNvPr>
          <p:cNvSpPr/>
          <p:nvPr/>
        </p:nvSpPr>
        <p:spPr>
          <a:xfrm>
            <a:off x="4001984" y="271721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83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10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Lyapunov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function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/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increases on any trajectory.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bounded from above.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it-IT" i="1" dirty="0" err="1">
                    <a:solidFill>
                      <a:schemeClr val="tx1"/>
                    </a:solidFill>
                  </a:rPr>
                  <a:t>Proposition</a:t>
                </a:r>
                <a:r>
                  <a:rPr lang="it-IT" i="1" dirty="0">
                    <a:solidFill>
                      <a:schemeClr val="tx1"/>
                    </a:solidFill>
                  </a:rPr>
                  <a:t> 3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is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convex</a:t>
                </a:r>
                <a:r>
                  <a:rPr lang="it-IT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blipFill>
                <a:blip r:embed="rId3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C7C7DDA8-055E-4642-BA89-A72CC063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14" y="1924045"/>
            <a:ext cx="2543194" cy="6477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1B3F07-29B0-4F78-9887-6354386FE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41" y="2595784"/>
            <a:ext cx="2762270" cy="571504"/>
          </a:xfrm>
          <a:prstGeom prst="rect">
            <a:avLst/>
          </a:prstGeom>
        </p:spPr>
      </p:pic>
      <p:grpSp>
        <p:nvGrpSpPr>
          <p:cNvPr id="14" name="Google Shape;330;p37">
            <a:extLst>
              <a:ext uri="{FF2B5EF4-FFF2-40B4-BE49-F238E27FC236}">
                <a16:creationId xmlns:a16="http://schemas.microsoft.com/office/drawing/2014/main" id="{FD93E378-610F-4002-8E4A-5D8A7B73F635}"/>
              </a:ext>
            </a:extLst>
          </p:cNvPr>
          <p:cNvGrpSpPr/>
          <p:nvPr/>
        </p:nvGrpSpPr>
        <p:grpSpPr>
          <a:xfrm>
            <a:off x="4506506" y="2387065"/>
            <a:ext cx="426471" cy="119035"/>
            <a:chOff x="271125" y="812725"/>
            <a:chExt cx="766525" cy="221725"/>
          </a:xfrm>
          <a:solidFill>
            <a:schemeClr val="tx1"/>
          </a:solidFill>
        </p:grpSpPr>
        <p:sp>
          <p:nvSpPr>
            <p:cNvPr id="15" name="Google Shape;331;p37">
              <a:extLst>
                <a:ext uri="{FF2B5EF4-FFF2-40B4-BE49-F238E27FC236}">
                  <a16:creationId xmlns:a16="http://schemas.microsoft.com/office/drawing/2014/main" id="{0C369F8A-1E09-4593-9F8F-ECFC58538236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32;p37">
              <a:extLst>
                <a:ext uri="{FF2B5EF4-FFF2-40B4-BE49-F238E27FC236}">
                  <a16:creationId xmlns:a16="http://schemas.microsoft.com/office/drawing/2014/main" id="{8D460F98-B88A-45E2-8EA4-A65D5269A1CB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it-IT" sz="16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  <a:blipFill>
                <a:blip r:embed="rId6"/>
                <a:stretch>
                  <a:fillRect t="-120635" b="-180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/>
          <p:cNvSpPr/>
          <p:nvPr/>
        </p:nvSpPr>
        <p:spPr>
          <a:xfrm>
            <a:off x="5162538" y="1758365"/>
            <a:ext cx="3460282" cy="1495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7313053">
            <a:off x="5305068" y="2435134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77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685800" y="2590566"/>
            <a:ext cx="7772400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basis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278571034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3913</Words>
  <Application>Microsoft Office PowerPoint</Application>
  <PresentationFormat>Presentazione su schermo (16:9)</PresentationFormat>
  <Paragraphs>547</Paragraphs>
  <Slides>84</Slides>
  <Notes>76</Notes>
  <HiddenSlides>10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84</vt:i4>
      </vt:variant>
    </vt:vector>
  </HeadingPairs>
  <TitlesOfParts>
    <vt:vector size="92" baseType="lpstr">
      <vt:lpstr>Arial</vt:lpstr>
      <vt:lpstr>Cambria Math</vt:lpstr>
      <vt:lpstr>Walter Turncoat</vt:lpstr>
      <vt:lpstr>Sniglet</vt:lpstr>
      <vt:lpstr>Calibri</vt:lpstr>
      <vt:lpstr>Calibri Light</vt:lpstr>
      <vt:lpstr>Ursula template</vt:lpstr>
      <vt:lpstr>Tema di Office</vt:lpstr>
      <vt:lpstr>Statistical Physics of Resource Competition in a Highly Diverse Ecosystem</vt:lpstr>
      <vt:lpstr>Resource Competition Model</vt:lpstr>
      <vt:lpstr>introduction</vt:lpstr>
      <vt:lpstr>The focus</vt:lpstr>
      <vt:lpstr>The focus</vt:lpstr>
      <vt:lpstr>The focus</vt:lpstr>
      <vt:lpstr>History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simulations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</vt:lpstr>
      <vt:lpstr>Presentazione standard di PowerPoint</vt:lpstr>
      <vt:lpstr>Presentazione standard di PowerPoint</vt:lpstr>
      <vt:lpstr>Presentazione standard di PowerPoint</vt:lpstr>
      <vt:lpstr>Thank you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Mappa logistica e Caos</dc:title>
  <dc:creator>Clelia Corridori</dc:creator>
  <cp:lastModifiedBy>Clelia Corridori</cp:lastModifiedBy>
  <cp:revision>303</cp:revision>
  <cp:lastPrinted>2021-03-07T12:39:00Z</cp:lastPrinted>
  <dcterms:modified xsi:type="dcterms:W3CDTF">2021-04-07T11:24:52Z</dcterms:modified>
</cp:coreProperties>
</file>